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8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4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7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7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1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3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7502-00A6-4694-ACF3-3598E406B22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2D13-5265-4A2F-A495-A237F0096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5008" y="1628800"/>
            <a:ext cx="8928992" cy="158660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Xilinx </a:t>
            </a:r>
            <a:r>
              <a:rPr lang="en-US" altLang="ko-KR" dirty="0" err="1" smtClean="0"/>
              <a:t>Zynq</a:t>
            </a:r>
            <a:r>
              <a:rPr lang="en-US" altLang="ko-KR" dirty="0" smtClean="0"/>
              <a:t> FPGA, TI DSP, MCU </a:t>
            </a:r>
            <a:r>
              <a:rPr lang="ko-KR" altLang="en-US" dirty="0" smtClean="0"/>
              <a:t>기반의 프로그래밍 및 회로 설계 전문가 과정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강사 이상훈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학생 김민호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5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5688632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stdio.h</a:t>
            </a:r>
            <a:r>
              <a:rPr lang="en-US" altLang="ko-KR" sz="1100" dirty="0"/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#include &lt;</a:t>
            </a:r>
            <a:r>
              <a:rPr lang="en-US" altLang="ko-KR" sz="1100" dirty="0" err="1"/>
              <a:t>malloc.h</a:t>
            </a:r>
            <a:r>
              <a:rPr lang="en-US" altLang="ko-KR" sz="1100" dirty="0"/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#define EMPTY 0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err="1"/>
              <a:t>struct</a:t>
            </a:r>
            <a:r>
              <a:rPr lang="en-US" altLang="ko-KR" sz="1100" dirty="0"/>
              <a:t> __queue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{ 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 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data;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  </a:t>
            </a:r>
            <a:r>
              <a:rPr lang="en-US" altLang="ko-KR" sz="1100" dirty="0" err="1"/>
              <a:t>struct</a:t>
            </a:r>
            <a:r>
              <a:rPr lang="en-US" altLang="ko-KR" sz="1100" dirty="0"/>
              <a:t> __queue *link;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};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err="1"/>
              <a:t>typedef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struct</a:t>
            </a:r>
            <a:r>
              <a:rPr lang="en-US" altLang="ko-KR" sz="1100" dirty="0"/>
              <a:t> __queue </a:t>
            </a:r>
            <a:r>
              <a:rPr lang="en-US" altLang="ko-KR" sz="1100" dirty="0" err="1"/>
              <a:t>queue</a:t>
            </a:r>
            <a:r>
              <a:rPr lang="en-US" altLang="ko-KR" sz="1100" dirty="0"/>
              <a:t>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queue *</a:t>
            </a:r>
            <a:r>
              <a:rPr lang="en-US" altLang="ko-KR" sz="1100" dirty="0" err="1"/>
              <a:t>get_node</a:t>
            </a:r>
            <a:r>
              <a:rPr lang="en-US" altLang="ko-KR" sz="1100" dirty="0"/>
              <a:t>()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{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queue *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=(queue *)</a:t>
            </a:r>
            <a:r>
              <a:rPr lang="en-US" altLang="ko-KR" sz="1100" dirty="0" err="1"/>
              <a:t>malloc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(queue));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-&gt; link = EMPTY;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return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}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void </a:t>
            </a:r>
            <a:r>
              <a:rPr lang="en-US" altLang="ko-KR" sz="1100" dirty="0" err="1"/>
              <a:t>enqueue</a:t>
            </a:r>
            <a:r>
              <a:rPr lang="en-US" altLang="ko-KR" sz="1100" dirty="0"/>
              <a:t>(queue **head,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data)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{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if(*head == NULL)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{ 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     *head = </a:t>
            </a:r>
            <a:r>
              <a:rPr lang="en-US" altLang="ko-KR" sz="1100" dirty="0" err="1"/>
              <a:t>get_node</a:t>
            </a:r>
            <a:r>
              <a:rPr lang="en-US" altLang="ko-KR" sz="1100" dirty="0"/>
              <a:t>();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(*head) -&gt; data = data;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 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return;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}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</a:t>
            </a:r>
            <a:r>
              <a:rPr lang="en-US" altLang="ko-KR" sz="1100" dirty="0" err="1"/>
              <a:t>enqueue</a:t>
            </a:r>
            <a:r>
              <a:rPr lang="en-US" altLang="ko-KR" sz="1100" dirty="0"/>
              <a:t>(&amp;((*head) -&gt; link), data);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}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print_queue</a:t>
            </a:r>
            <a:r>
              <a:rPr lang="en-US" altLang="ko-KR" sz="1100" dirty="0"/>
              <a:t>(queue *head)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{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queue *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= head;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while(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)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{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("%d\n",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-&gt; data</a:t>
            </a:r>
            <a:r>
              <a:rPr lang="en-US" altLang="ko-KR" sz="1100" dirty="0" smtClean="0"/>
              <a:t>);                               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 -&gt; link; 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    }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}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1217847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  queue *head = EMPTY;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enqueue</a:t>
            </a:r>
            <a:r>
              <a:rPr lang="en-US" altLang="ko-KR" dirty="0"/>
              <a:t>(&amp;head, 10);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enqueue</a:t>
            </a:r>
            <a:r>
              <a:rPr lang="en-US" altLang="ko-KR" dirty="0"/>
              <a:t>(&amp;head, 20);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enqueue</a:t>
            </a:r>
            <a:r>
              <a:rPr lang="en-US" altLang="ko-KR" dirty="0"/>
              <a:t>(&amp;head, 30);</a:t>
            </a:r>
            <a:br>
              <a:rPr lang="en-US" altLang="ko-KR" dirty="0"/>
            </a:br>
            <a:r>
              <a:rPr lang="en-US" altLang="ko-KR" dirty="0"/>
              <a:t>    </a:t>
            </a:r>
            <a:r>
              <a:rPr lang="en-US" altLang="ko-KR" dirty="0" err="1"/>
              <a:t>print_queue</a:t>
            </a:r>
            <a:r>
              <a:rPr lang="en-US" altLang="ko-KR" dirty="0"/>
              <a:t>(head);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  return 0;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508518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-</a:t>
            </a:r>
            <a:r>
              <a:rPr lang="en-US" altLang="ko-KR" b="1" dirty="0" err="1" smtClean="0"/>
              <a:t>Enque</a:t>
            </a:r>
            <a:r>
              <a:rPr lang="en-US" altLang="ko-KR" b="1" dirty="0" smtClean="0"/>
              <a:t>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17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43500" y="571500"/>
            <a:ext cx="4572000" cy="3429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4500" y="571499"/>
            <a:ext cx="4572000" cy="3429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52028" y="571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Xilinx Zynq FPGA, TI DSP, MCU 기반의 프로그래밍 및 회로 설계 전문가 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Zynq FPGA, TI DSP, MCU 기반의 프로그래밍 및 회로 설계 전문가 과정</dc:title>
  <dc:creator>Windows 사용자</dc:creator>
  <cp:lastModifiedBy>Windows 사용자</cp:lastModifiedBy>
  <cp:revision>2</cp:revision>
  <dcterms:created xsi:type="dcterms:W3CDTF">2018-03-05T06:01:47Z</dcterms:created>
  <dcterms:modified xsi:type="dcterms:W3CDTF">2018-03-06T15:28:50Z</dcterms:modified>
</cp:coreProperties>
</file>