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7" r:id="rId6"/>
    <p:sldId id="268" r:id="rId7"/>
    <p:sldId id="269" r:id="rId8"/>
    <p:sldId id="270" r:id="rId9"/>
    <p:sldId id="271" r:id="rId10"/>
    <p:sldId id="272" r:id="rId11"/>
    <p:sldId id="273" r:id="rId12"/>
    <p:sldId id="274" r:id="rId13"/>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7B00DBBE-AC13-48F2-A81F-E8153D3A1642}" type="datetimeFigureOut">
              <a:rPr lang="ko-KR" altLang="en-US" smtClean="0"/>
              <a:t>2018-03-03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8210CA1-EC1A-48B9-8329-99E949A9E22A}" type="slidenum">
              <a:rPr lang="ko-KR" altLang="en-US" smtClean="0"/>
              <a:t>‹#›</a:t>
            </a:fld>
            <a:endParaRPr lang="ko-KR" altLang="en-US"/>
          </a:p>
        </p:txBody>
      </p:sp>
    </p:spTree>
    <p:extLst>
      <p:ext uri="{BB962C8B-B14F-4D97-AF65-F5344CB8AC3E}">
        <p14:creationId xmlns:p14="http://schemas.microsoft.com/office/powerpoint/2010/main" val="2141688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7B00DBBE-AC13-48F2-A81F-E8153D3A1642}" type="datetimeFigureOut">
              <a:rPr lang="ko-KR" altLang="en-US" smtClean="0"/>
              <a:t>2018-03-03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8210CA1-EC1A-48B9-8329-99E949A9E22A}" type="slidenum">
              <a:rPr lang="ko-KR" altLang="en-US" smtClean="0"/>
              <a:t>‹#›</a:t>
            </a:fld>
            <a:endParaRPr lang="ko-KR" altLang="en-US"/>
          </a:p>
        </p:txBody>
      </p:sp>
    </p:spTree>
    <p:extLst>
      <p:ext uri="{BB962C8B-B14F-4D97-AF65-F5344CB8AC3E}">
        <p14:creationId xmlns:p14="http://schemas.microsoft.com/office/powerpoint/2010/main" val="3276905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7B00DBBE-AC13-48F2-A81F-E8153D3A1642}" type="datetimeFigureOut">
              <a:rPr lang="ko-KR" altLang="en-US" smtClean="0"/>
              <a:t>2018-03-03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8210CA1-EC1A-48B9-8329-99E949A9E22A}" type="slidenum">
              <a:rPr lang="ko-KR" altLang="en-US" smtClean="0"/>
              <a:t>‹#›</a:t>
            </a:fld>
            <a:endParaRPr lang="ko-KR" altLang="en-US"/>
          </a:p>
        </p:txBody>
      </p:sp>
    </p:spTree>
    <p:extLst>
      <p:ext uri="{BB962C8B-B14F-4D97-AF65-F5344CB8AC3E}">
        <p14:creationId xmlns:p14="http://schemas.microsoft.com/office/powerpoint/2010/main" val="1086521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7B00DBBE-AC13-48F2-A81F-E8153D3A1642}" type="datetimeFigureOut">
              <a:rPr lang="ko-KR" altLang="en-US" smtClean="0"/>
              <a:t>2018-03-03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8210CA1-EC1A-48B9-8329-99E949A9E22A}" type="slidenum">
              <a:rPr lang="ko-KR" altLang="en-US" smtClean="0"/>
              <a:t>‹#›</a:t>
            </a:fld>
            <a:endParaRPr lang="ko-KR" altLang="en-US"/>
          </a:p>
        </p:txBody>
      </p:sp>
    </p:spTree>
    <p:extLst>
      <p:ext uri="{BB962C8B-B14F-4D97-AF65-F5344CB8AC3E}">
        <p14:creationId xmlns:p14="http://schemas.microsoft.com/office/powerpoint/2010/main" val="119980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7B00DBBE-AC13-48F2-A81F-E8153D3A1642}" type="datetimeFigureOut">
              <a:rPr lang="ko-KR" altLang="en-US" smtClean="0"/>
              <a:t>2018-03-03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8210CA1-EC1A-48B9-8329-99E949A9E22A}" type="slidenum">
              <a:rPr lang="ko-KR" altLang="en-US" smtClean="0"/>
              <a:t>‹#›</a:t>
            </a:fld>
            <a:endParaRPr lang="ko-KR" altLang="en-US"/>
          </a:p>
        </p:txBody>
      </p:sp>
    </p:spTree>
    <p:extLst>
      <p:ext uri="{BB962C8B-B14F-4D97-AF65-F5344CB8AC3E}">
        <p14:creationId xmlns:p14="http://schemas.microsoft.com/office/powerpoint/2010/main" val="3420882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7B00DBBE-AC13-48F2-A81F-E8153D3A1642}" type="datetimeFigureOut">
              <a:rPr lang="ko-KR" altLang="en-US" smtClean="0"/>
              <a:t>2018-03-03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8210CA1-EC1A-48B9-8329-99E949A9E22A}" type="slidenum">
              <a:rPr lang="ko-KR" altLang="en-US" smtClean="0"/>
              <a:t>‹#›</a:t>
            </a:fld>
            <a:endParaRPr lang="ko-KR" altLang="en-US"/>
          </a:p>
        </p:txBody>
      </p:sp>
    </p:spTree>
    <p:extLst>
      <p:ext uri="{BB962C8B-B14F-4D97-AF65-F5344CB8AC3E}">
        <p14:creationId xmlns:p14="http://schemas.microsoft.com/office/powerpoint/2010/main" val="2775871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7B00DBBE-AC13-48F2-A81F-E8153D3A1642}" type="datetimeFigureOut">
              <a:rPr lang="ko-KR" altLang="en-US" smtClean="0"/>
              <a:t>2018-03-03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F8210CA1-EC1A-48B9-8329-99E949A9E22A}" type="slidenum">
              <a:rPr lang="ko-KR" altLang="en-US" smtClean="0"/>
              <a:t>‹#›</a:t>
            </a:fld>
            <a:endParaRPr lang="ko-KR" altLang="en-US"/>
          </a:p>
        </p:txBody>
      </p:sp>
    </p:spTree>
    <p:extLst>
      <p:ext uri="{BB962C8B-B14F-4D97-AF65-F5344CB8AC3E}">
        <p14:creationId xmlns:p14="http://schemas.microsoft.com/office/powerpoint/2010/main" val="1906783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7B00DBBE-AC13-48F2-A81F-E8153D3A1642}" type="datetimeFigureOut">
              <a:rPr lang="ko-KR" altLang="en-US" smtClean="0"/>
              <a:t>2018-03-03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F8210CA1-EC1A-48B9-8329-99E949A9E22A}" type="slidenum">
              <a:rPr lang="ko-KR" altLang="en-US" smtClean="0"/>
              <a:t>‹#›</a:t>
            </a:fld>
            <a:endParaRPr lang="ko-KR" altLang="en-US"/>
          </a:p>
        </p:txBody>
      </p:sp>
    </p:spTree>
    <p:extLst>
      <p:ext uri="{BB962C8B-B14F-4D97-AF65-F5344CB8AC3E}">
        <p14:creationId xmlns:p14="http://schemas.microsoft.com/office/powerpoint/2010/main" val="2370888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7B00DBBE-AC13-48F2-A81F-E8153D3A1642}" type="datetimeFigureOut">
              <a:rPr lang="ko-KR" altLang="en-US" smtClean="0"/>
              <a:t>2018-03-03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F8210CA1-EC1A-48B9-8329-99E949A9E22A}" type="slidenum">
              <a:rPr lang="ko-KR" altLang="en-US" smtClean="0"/>
              <a:t>‹#›</a:t>
            </a:fld>
            <a:endParaRPr lang="ko-KR" altLang="en-US"/>
          </a:p>
        </p:txBody>
      </p:sp>
    </p:spTree>
    <p:extLst>
      <p:ext uri="{BB962C8B-B14F-4D97-AF65-F5344CB8AC3E}">
        <p14:creationId xmlns:p14="http://schemas.microsoft.com/office/powerpoint/2010/main" val="555324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7B00DBBE-AC13-48F2-A81F-E8153D3A1642}" type="datetimeFigureOut">
              <a:rPr lang="ko-KR" altLang="en-US" smtClean="0"/>
              <a:t>2018-03-03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8210CA1-EC1A-48B9-8329-99E949A9E22A}" type="slidenum">
              <a:rPr lang="ko-KR" altLang="en-US" smtClean="0"/>
              <a:t>‹#›</a:t>
            </a:fld>
            <a:endParaRPr lang="ko-KR" altLang="en-US"/>
          </a:p>
        </p:txBody>
      </p:sp>
    </p:spTree>
    <p:extLst>
      <p:ext uri="{BB962C8B-B14F-4D97-AF65-F5344CB8AC3E}">
        <p14:creationId xmlns:p14="http://schemas.microsoft.com/office/powerpoint/2010/main" val="580773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7B00DBBE-AC13-48F2-A81F-E8153D3A1642}" type="datetimeFigureOut">
              <a:rPr lang="ko-KR" altLang="en-US" smtClean="0"/>
              <a:t>2018-03-03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8210CA1-EC1A-48B9-8329-99E949A9E22A}" type="slidenum">
              <a:rPr lang="ko-KR" altLang="en-US" smtClean="0"/>
              <a:t>‹#›</a:t>
            </a:fld>
            <a:endParaRPr lang="ko-KR" altLang="en-US"/>
          </a:p>
        </p:txBody>
      </p:sp>
    </p:spTree>
    <p:extLst>
      <p:ext uri="{BB962C8B-B14F-4D97-AF65-F5344CB8AC3E}">
        <p14:creationId xmlns:p14="http://schemas.microsoft.com/office/powerpoint/2010/main" val="3659362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00DBBE-AC13-48F2-A81F-E8153D3A1642}" type="datetimeFigureOut">
              <a:rPr lang="ko-KR" altLang="en-US" smtClean="0"/>
              <a:t>2018-03-03</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210CA1-EC1A-48B9-8329-99E949A9E22A}" type="slidenum">
              <a:rPr lang="ko-KR" altLang="en-US" smtClean="0"/>
              <a:t>‹#›</a:t>
            </a:fld>
            <a:endParaRPr lang="ko-KR" altLang="en-US"/>
          </a:p>
        </p:txBody>
      </p:sp>
    </p:spTree>
    <p:extLst>
      <p:ext uri="{BB962C8B-B14F-4D97-AF65-F5344CB8AC3E}">
        <p14:creationId xmlns:p14="http://schemas.microsoft.com/office/powerpoint/2010/main" val="2852489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ihaelkel@naver.com" TargetMode="External"/><Relationship Id="rId2" Type="http://schemas.openxmlformats.org/officeDocument/2006/relationships/hyperlink" Target="mailto:gcccompil3r@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755576" y="1340768"/>
            <a:ext cx="7772400" cy="1470025"/>
          </a:xfrm>
        </p:spPr>
        <p:txBody>
          <a:bodyPr>
            <a:normAutofit fontScale="90000"/>
          </a:bodyPr>
          <a:lstStyle/>
          <a:p>
            <a:r>
              <a:rPr lang="en-US" altLang="ko-KR" b="1" dirty="0" smtClean="0">
                <a:solidFill>
                  <a:schemeClr val="accent1"/>
                </a:solidFill>
              </a:rPr>
              <a:t>TI DSP, MCU, Xilinx </a:t>
            </a:r>
            <a:r>
              <a:rPr lang="en-US" altLang="ko-KR" b="1" dirty="0" err="1" smtClean="0">
                <a:solidFill>
                  <a:schemeClr val="accent1"/>
                </a:solidFill>
              </a:rPr>
              <a:t>Zynq</a:t>
            </a:r>
            <a:r>
              <a:rPr lang="en-US" altLang="ko-KR" b="1" dirty="0" smtClean="0">
                <a:solidFill>
                  <a:schemeClr val="accent1"/>
                </a:solidFill>
              </a:rPr>
              <a:t> FPGA </a:t>
            </a:r>
            <a:r>
              <a:rPr lang="ko-KR" altLang="en-US" b="1" dirty="0" smtClean="0">
                <a:solidFill>
                  <a:schemeClr val="accent1"/>
                </a:solidFill>
              </a:rPr>
              <a:t>기반의 프로그래밍 전문가 과정</a:t>
            </a:r>
            <a:endParaRPr lang="ko-KR" altLang="en-US" b="1" dirty="0">
              <a:solidFill>
                <a:schemeClr val="accent1"/>
              </a:solidFill>
            </a:endParaRPr>
          </a:p>
        </p:txBody>
      </p:sp>
      <p:sp>
        <p:nvSpPr>
          <p:cNvPr id="3" name="부제목 2"/>
          <p:cNvSpPr>
            <a:spLocks noGrp="1"/>
          </p:cNvSpPr>
          <p:nvPr>
            <p:ph type="subTitle" idx="1"/>
          </p:nvPr>
        </p:nvSpPr>
        <p:spPr>
          <a:xfrm>
            <a:off x="3491880" y="3861048"/>
            <a:ext cx="5176664" cy="1752600"/>
          </a:xfrm>
        </p:spPr>
        <p:txBody>
          <a:bodyPr>
            <a:normAutofit fontScale="85000" lnSpcReduction="20000"/>
          </a:bodyPr>
          <a:lstStyle/>
          <a:p>
            <a:r>
              <a:rPr lang="ko-KR" altLang="en-US" b="1" dirty="0" smtClean="0">
                <a:solidFill>
                  <a:schemeClr val="tx1"/>
                </a:solidFill>
              </a:rPr>
              <a:t>강사 </a:t>
            </a:r>
            <a:r>
              <a:rPr lang="en-US" altLang="ko-KR" b="1" dirty="0" smtClean="0">
                <a:solidFill>
                  <a:schemeClr val="tx1"/>
                </a:solidFill>
              </a:rPr>
              <a:t>– </a:t>
            </a:r>
            <a:r>
              <a:rPr lang="en-US" altLang="ko-KR" b="1" dirty="0" err="1" smtClean="0">
                <a:solidFill>
                  <a:schemeClr val="tx1"/>
                </a:solidFill>
              </a:rPr>
              <a:t>Innova</a:t>
            </a:r>
            <a:r>
              <a:rPr lang="en-US" altLang="ko-KR" b="1" dirty="0" smtClean="0">
                <a:solidFill>
                  <a:schemeClr val="tx1"/>
                </a:solidFill>
              </a:rPr>
              <a:t> Lee(</a:t>
            </a:r>
            <a:r>
              <a:rPr lang="ko-KR" altLang="en-US" b="1" dirty="0" smtClean="0">
                <a:solidFill>
                  <a:schemeClr val="tx1"/>
                </a:solidFill>
              </a:rPr>
              <a:t>이상훈</a:t>
            </a:r>
            <a:r>
              <a:rPr lang="en-US" altLang="ko-KR" b="1" dirty="0" smtClean="0">
                <a:solidFill>
                  <a:schemeClr val="tx1"/>
                </a:solidFill>
              </a:rPr>
              <a:t>)</a:t>
            </a:r>
          </a:p>
          <a:p>
            <a:r>
              <a:rPr lang="en-US" altLang="ko-KR" dirty="0" smtClean="0">
                <a:solidFill>
                  <a:schemeClr val="tx1"/>
                </a:solidFill>
                <a:hlinkClick r:id="rId2"/>
              </a:rPr>
              <a:t>gcccompil3r@gmail.com</a:t>
            </a:r>
            <a:endParaRPr lang="en-US" altLang="ko-KR" dirty="0" smtClean="0">
              <a:solidFill>
                <a:schemeClr val="tx1"/>
              </a:solidFill>
            </a:endParaRPr>
          </a:p>
          <a:p>
            <a:r>
              <a:rPr lang="ko-KR" altLang="en-US" b="1" dirty="0" smtClean="0">
                <a:solidFill>
                  <a:schemeClr val="tx1"/>
                </a:solidFill>
              </a:rPr>
              <a:t>학생 </a:t>
            </a:r>
            <a:r>
              <a:rPr lang="en-US" altLang="ko-KR" b="1" dirty="0" smtClean="0">
                <a:solidFill>
                  <a:schemeClr val="tx1"/>
                </a:solidFill>
              </a:rPr>
              <a:t>– </a:t>
            </a:r>
            <a:r>
              <a:rPr lang="ko-KR" altLang="en-US" b="1" dirty="0" smtClean="0">
                <a:solidFill>
                  <a:schemeClr val="tx1"/>
                </a:solidFill>
              </a:rPr>
              <a:t>김형주</a:t>
            </a:r>
            <a:endParaRPr lang="en-US" altLang="ko-KR" b="1" dirty="0" smtClean="0">
              <a:solidFill>
                <a:schemeClr val="tx1"/>
              </a:solidFill>
            </a:endParaRPr>
          </a:p>
          <a:p>
            <a:r>
              <a:rPr lang="en-US" altLang="ko-KR" dirty="0" smtClean="0">
                <a:solidFill>
                  <a:schemeClr val="tx1"/>
                </a:solidFill>
                <a:hlinkClick r:id="rId3"/>
              </a:rPr>
              <a:t>mihaelkel@naver.com</a:t>
            </a:r>
            <a:endParaRPr lang="ko-KR" altLang="en-US" dirty="0">
              <a:solidFill>
                <a:schemeClr val="tx1"/>
              </a:solidFill>
            </a:endParaRPr>
          </a:p>
        </p:txBody>
      </p:sp>
    </p:spTree>
    <p:extLst>
      <p:ext uri="{BB962C8B-B14F-4D97-AF65-F5344CB8AC3E}">
        <p14:creationId xmlns:p14="http://schemas.microsoft.com/office/powerpoint/2010/main" val="2682346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Data Structure : </a:t>
            </a:r>
            <a:r>
              <a:rPr lang="en-US" altLang="ko-KR" dirty="0" smtClean="0"/>
              <a:t>Stack</a:t>
            </a:r>
            <a:endParaRPr lang="ko-KR" altLang="en-US" dirty="0"/>
          </a:p>
        </p:txBody>
      </p:sp>
      <p:sp>
        <p:nvSpPr>
          <p:cNvPr id="3" name="내용 개체 틀 2"/>
          <p:cNvSpPr>
            <a:spLocks noGrp="1"/>
          </p:cNvSpPr>
          <p:nvPr>
            <p:ph idx="1"/>
          </p:nvPr>
        </p:nvSpPr>
        <p:spPr/>
        <p:txBody>
          <a:bodyPr>
            <a:normAutofit/>
          </a:bodyPr>
          <a:lstStyle/>
          <a:p>
            <a:r>
              <a:rPr lang="en-US" altLang="ko-KR" sz="3000" dirty="0" smtClean="0"/>
              <a:t>Stack* </a:t>
            </a:r>
            <a:r>
              <a:rPr lang="en-US" altLang="ko-KR" sz="3000" dirty="0" err="1" smtClean="0"/>
              <a:t>get_node</a:t>
            </a:r>
            <a:r>
              <a:rPr lang="en-US" altLang="ko-KR" sz="3000" dirty="0" smtClean="0"/>
              <a:t>()</a:t>
            </a:r>
          </a:p>
          <a:p>
            <a:r>
              <a:rPr lang="en-US" altLang="ko-KR" sz="3000" dirty="0" smtClean="0"/>
              <a:t>This </a:t>
            </a:r>
            <a:r>
              <a:rPr lang="en-US" altLang="ko-KR" sz="3000" dirty="0" err="1" smtClean="0"/>
              <a:t>fuction</a:t>
            </a:r>
            <a:r>
              <a:rPr lang="en-US" altLang="ko-KR" sz="3000" dirty="0" smtClean="0"/>
              <a:t> returns Stack type pointer initialized data = 0, </a:t>
            </a:r>
            <a:r>
              <a:rPr lang="en-US" altLang="ko-KR" sz="3000" dirty="0" err="1" smtClean="0"/>
              <a:t>p_node</a:t>
            </a:r>
            <a:r>
              <a:rPr lang="en-US" altLang="ko-KR" sz="3000" dirty="0" smtClean="0"/>
              <a:t> = NULL</a:t>
            </a:r>
            <a:endParaRPr lang="ko-KR" altLang="en-US" sz="3000" dirty="0"/>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3212976"/>
            <a:ext cx="5381651" cy="1440160"/>
          </a:xfrm>
          <a:prstGeom prst="rect">
            <a:avLst/>
          </a:prstGeom>
        </p:spPr>
      </p:pic>
    </p:spTree>
    <p:extLst>
      <p:ext uri="{BB962C8B-B14F-4D97-AF65-F5344CB8AC3E}">
        <p14:creationId xmlns:p14="http://schemas.microsoft.com/office/powerpoint/2010/main" val="29668172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Data Structure : </a:t>
            </a:r>
            <a:r>
              <a:rPr lang="en-US" altLang="ko-KR" dirty="0" smtClean="0"/>
              <a:t>Stack</a:t>
            </a:r>
            <a:endParaRPr lang="ko-KR" altLang="en-US" dirty="0"/>
          </a:p>
        </p:txBody>
      </p:sp>
      <p:sp>
        <p:nvSpPr>
          <p:cNvPr id="3" name="내용 개체 틀 2"/>
          <p:cNvSpPr>
            <a:spLocks noGrp="1"/>
          </p:cNvSpPr>
          <p:nvPr>
            <p:ph idx="1"/>
          </p:nvPr>
        </p:nvSpPr>
        <p:spPr/>
        <p:txBody>
          <a:bodyPr>
            <a:normAutofit/>
          </a:bodyPr>
          <a:lstStyle/>
          <a:p>
            <a:r>
              <a:rPr lang="en-US" altLang="ko-KR" sz="3000" dirty="0" smtClean="0"/>
              <a:t>void push(Stack** memory, </a:t>
            </a:r>
            <a:r>
              <a:rPr lang="en-US" altLang="ko-KR" sz="3000" dirty="0" err="1" smtClean="0"/>
              <a:t>int</a:t>
            </a:r>
            <a:r>
              <a:rPr lang="en-US" altLang="ko-KR" sz="3000" dirty="0" smtClean="0"/>
              <a:t> data)</a:t>
            </a:r>
          </a:p>
          <a:p>
            <a:r>
              <a:rPr lang="en-US" altLang="ko-KR" sz="3000" dirty="0" smtClean="0"/>
              <a:t>This </a:t>
            </a:r>
            <a:r>
              <a:rPr lang="en-US" altLang="ko-KR" sz="3000" dirty="0" err="1" smtClean="0"/>
              <a:t>fuction</a:t>
            </a:r>
            <a:r>
              <a:rPr lang="en-US" altLang="ko-KR" sz="3000" dirty="0" smtClean="0"/>
              <a:t> accumulates data on memory. Current memory address becomes new </a:t>
            </a:r>
            <a:r>
              <a:rPr lang="en-US" altLang="ko-KR" sz="3000" dirty="0" err="1" smtClean="0"/>
              <a:t>p_node</a:t>
            </a:r>
            <a:r>
              <a:rPr lang="en-US" altLang="ko-KR" sz="3000" dirty="0" smtClean="0"/>
              <a:t> address.</a:t>
            </a:r>
          </a:p>
          <a:p>
            <a:endParaRPr lang="ko-KR" altLang="en-US" sz="3000" dirty="0"/>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3717032"/>
            <a:ext cx="5204214" cy="2160240"/>
          </a:xfrm>
          <a:prstGeom prst="rect">
            <a:avLst/>
          </a:prstGeom>
        </p:spPr>
      </p:pic>
    </p:spTree>
    <p:extLst>
      <p:ext uri="{BB962C8B-B14F-4D97-AF65-F5344CB8AC3E}">
        <p14:creationId xmlns:p14="http://schemas.microsoft.com/office/powerpoint/2010/main" val="10883753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Data Structure : </a:t>
            </a:r>
            <a:r>
              <a:rPr lang="en-US" altLang="ko-KR" dirty="0" smtClean="0"/>
              <a:t>Stack</a:t>
            </a:r>
            <a:endParaRPr lang="ko-KR" altLang="en-US" dirty="0"/>
          </a:p>
        </p:txBody>
      </p:sp>
      <p:sp>
        <p:nvSpPr>
          <p:cNvPr id="3" name="내용 개체 틀 2"/>
          <p:cNvSpPr>
            <a:spLocks noGrp="1"/>
          </p:cNvSpPr>
          <p:nvPr>
            <p:ph idx="1"/>
          </p:nvPr>
        </p:nvSpPr>
        <p:spPr/>
        <p:txBody>
          <a:bodyPr>
            <a:normAutofit/>
          </a:bodyPr>
          <a:lstStyle/>
          <a:p>
            <a:r>
              <a:rPr lang="en-US" altLang="ko-KR" sz="3000" dirty="0" smtClean="0"/>
              <a:t>void pop(Stack** memory)</a:t>
            </a:r>
          </a:p>
          <a:p>
            <a:r>
              <a:rPr lang="en-US" altLang="ko-KR" sz="3000" dirty="0" smtClean="0"/>
              <a:t>This </a:t>
            </a:r>
            <a:r>
              <a:rPr lang="en-US" altLang="ko-KR" sz="3000" dirty="0" err="1" smtClean="0"/>
              <a:t>fuction</a:t>
            </a:r>
            <a:r>
              <a:rPr lang="en-US" altLang="ko-KR" sz="3000" dirty="0" smtClean="0"/>
              <a:t> returns data on memory. </a:t>
            </a:r>
            <a:r>
              <a:rPr lang="en-US" altLang="ko-KR" sz="3000" dirty="0" err="1" smtClean="0"/>
              <a:t>p_node</a:t>
            </a:r>
            <a:r>
              <a:rPr lang="en-US" altLang="ko-KR" sz="3000" dirty="0" smtClean="0"/>
              <a:t> address become new memory address.</a:t>
            </a:r>
          </a:p>
          <a:p>
            <a:r>
              <a:rPr lang="en-US" altLang="ko-KR" sz="3000" dirty="0" smtClean="0"/>
              <a:t>If there’s no data in stack(</a:t>
            </a:r>
            <a:r>
              <a:rPr lang="en-US" altLang="ko-KR" sz="3000" dirty="0" err="1" smtClean="0"/>
              <a:t>p_node</a:t>
            </a:r>
            <a:r>
              <a:rPr lang="en-US" altLang="ko-KR" sz="3000" dirty="0" smtClean="0"/>
              <a:t> == NULL), </a:t>
            </a:r>
            <a:r>
              <a:rPr lang="en-US" altLang="ko-KR" sz="3000" dirty="0" err="1" smtClean="0"/>
              <a:t>warnning</a:t>
            </a:r>
            <a:r>
              <a:rPr lang="en-US" altLang="ko-KR" sz="3000" dirty="0" smtClean="0"/>
              <a:t> </a:t>
            </a:r>
          </a:p>
          <a:p>
            <a:endParaRPr lang="en-US" altLang="ko-KR" sz="3000" dirty="0" smtClean="0"/>
          </a:p>
          <a:p>
            <a:endParaRPr lang="ko-KR" altLang="en-US" sz="3000" dirty="0"/>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808" y="4179636"/>
            <a:ext cx="4866034" cy="2417716"/>
          </a:xfrm>
          <a:prstGeom prst="rect">
            <a:avLst/>
          </a:prstGeom>
        </p:spPr>
      </p:pic>
    </p:spTree>
    <p:extLst>
      <p:ext uri="{BB962C8B-B14F-4D97-AF65-F5344CB8AC3E}">
        <p14:creationId xmlns:p14="http://schemas.microsoft.com/office/powerpoint/2010/main" val="31244236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What I </a:t>
            </a:r>
            <a:r>
              <a:rPr lang="en-US" altLang="ko-KR" dirty="0" err="1" smtClean="0"/>
              <a:t>leanred</a:t>
            </a:r>
            <a:r>
              <a:rPr lang="en-US" altLang="ko-KR" dirty="0" smtClean="0"/>
              <a:t> (</a:t>
            </a:r>
            <a:r>
              <a:rPr lang="en-US" altLang="ko-KR" dirty="0" smtClean="0"/>
              <a:t>18.03.02)</a:t>
            </a:r>
            <a:endParaRPr lang="ko-KR" altLang="en-US" dirty="0"/>
          </a:p>
        </p:txBody>
      </p:sp>
      <p:sp>
        <p:nvSpPr>
          <p:cNvPr id="3" name="내용 개체 틀 2"/>
          <p:cNvSpPr>
            <a:spLocks noGrp="1"/>
          </p:cNvSpPr>
          <p:nvPr>
            <p:ph idx="1"/>
          </p:nvPr>
        </p:nvSpPr>
        <p:spPr/>
        <p:txBody>
          <a:bodyPr/>
          <a:lstStyle/>
          <a:p>
            <a:r>
              <a:rPr lang="en-US" altLang="ko-KR" dirty="0" smtClean="0"/>
              <a:t>The reasons why we use function pointer</a:t>
            </a:r>
            <a:endParaRPr lang="en-US" altLang="ko-KR" dirty="0" smtClean="0"/>
          </a:p>
          <a:p>
            <a:r>
              <a:rPr lang="en-US" altLang="ko-KR" dirty="0" smtClean="0"/>
              <a:t>Quiz for function pointer</a:t>
            </a:r>
          </a:p>
          <a:p>
            <a:r>
              <a:rPr lang="en-US" altLang="ko-KR" dirty="0" smtClean="0"/>
              <a:t>Data Structure : stack</a:t>
            </a:r>
            <a:endParaRPr lang="en-US" altLang="ko-KR" dirty="0" smtClean="0"/>
          </a:p>
        </p:txBody>
      </p:sp>
    </p:spTree>
    <p:extLst>
      <p:ext uri="{BB962C8B-B14F-4D97-AF65-F5344CB8AC3E}">
        <p14:creationId xmlns:p14="http://schemas.microsoft.com/office/powerpoint/2010/main" val="17469480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Why we use function pointer?</a:t>
            </a:r>
            <a:endParaRPr lang="ko-KR" altLang="en-US" dirty="0"/>
          </a:p>
        </p:txBody>
      </p:sp>
      <p:sp>
        <p:nvSpPr>
          <p:cNvPr id="3" name="내용 개체 틀 2"/>
          <p:cNvSpPr>
            <a:spLocks noGrp="1"/>
          </p:cNvSpPr>
          <p:nvPr>
            <p:ph idx="1"/>
          </p:nvPr>
        </p:nvSpPr>
        <p:spPr>
          <a:xfrm>
            <a:off x="457200" y="1412776"/>
            <a:ext cx="8229600" cy="4713387"/>
          </a:xfrm>
        </p:spPr>
        <p:txBody>
          <a:bodyPr>
            <a:normAutofit/>
          </a:bodyPr>
          <a:lstStyle/>
          <a:p>
            <a:r>
              <a:rPr lang="en-US" altLang="ko-KR" dirty="0" smtClean="0"/>
              <a:t>We use function pointer to make asynchronous handling. </a:t>
            </a:r>
            <a:r>
              <a:rPr lang="en-US" altLang="ko-KR" dirty="0" smtClean="0"/>
              <a:t>If You open Linux OS code, you’ll see a lot of System call. But these are in ‘kernel space’, not in ‘user space’. So you can’t access system call, but you can by using function pointer. For example, writing code for </a:t>
            </a:r>
            <a:r>
              <a:rPr lang="en-US" altLang="ko-KR" dirty="0" err="1" smtClean="0"/>
              <a:t>avr</a:t>
            </a:r>
            <a:r>
              <a:rPr lang="en-US" altLang="ko-KR" dirty="0" smtClean="0"/>
              <a:t> system, you can use interrupt function in kernel space. </a:t>
            </a:r>
            <a:endParaRPr lang="en-US" altLang="ko-KR" dirty="0"/>
          </a:p>
          <a:p>
            <a:endParaRPr lang="en-US" altLang="ko-KR" dirty="0" smtClean="0"/>
          </a:p>
          <a:p>
            <a:endParaRPr lang="en-US" altLang="ko-KR" dirty="0"/>
          </a:p>
        </p:txBody>
      </p:sp>
    </p:spTree>
    <p:extLst>
      <p:ext uri="{BB962C8B-B14F-4D97-AF65-F5344CB8AC3E}">
        <p14:creationId xmlns:p14="http://schemas.microsoft.com/office/powerpoint/2010/main" val="6475694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Quiz for function pointer</a:t>
            </a:r>
            <a:endParaRPr lang="ko-KR" altLang="en-US" dirty="0"/>
          </a:p>
        </p:txBody>
      </p:sp>
      <p:sp>
        <p:nvSpPr>
          <p:cNvPr id="3" name="내용 개체 틀 2"/>
          <p:cNvSpPr>
            <a:spLocks noGrp="1"/>
          </p:cNvSpPr>
          <p:nvPr>
            <p:ph idx="1"/>
          </p:nvPr>
        </p:nvSpPr>
        <p:spPr>
          <a:xfrm>
            <a:off x="457200" y="1412776"/>
            <a:ext cx="8229600" cy="5040560"/>
          </a:xfrm>
        </p:spPr>
        <p:txBody>
          <a:bodyPr>
            <a:normAutofit/>
          </a:bodyPr>
          <a:lstStyle/>
          <a:p>
            <a:r>
              <a:rPr lang="en-US" altLang="ko-KR" dirty="0" smtClean="0"/>
              <a:t>Quiz 1.</a:t>
            </a:r>
            <a:endParaRPr lang="en-US" altLang="ko-KR" dirty="0" smtClean="0"/>
          </a:p>
          <a:p>
            <a:endParaRPr lang="en-US" altLang="ko-KR" dirty="0"/>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2060848"/>
            <a:ext cx="5764627" cy="3456384"/>
          </a:xfrm>
          <a:prstGeom prst="rect">
            <a:avLst/>
          </a:prstGeom>
        </p:spPr>
      </p:pic>
    </p:spTree>
    <p:extLst>
      <p:ext uri="{BB962C8B-B14F-4D97-AF65-F5344CB8AC3E}">
        <p14:creationId xmlns:p14="http://schemas.microsoft.com/office/powerpoint/2010/main" val="553516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Quiz for function pointer</a:t>
            </a:r>
            <a:endParaRPr lang="ko-KR" altLang="en-US" dirty="0"/>
          </a:p>
        </p:txBody>
      </p:sp>
      <p:sp>
        <p:nvSpPr>
          <p:cNvPr id="3" name="내용 개체 틀 2"/>
          <p:cNvSpPr>
            <a:spLocks noGrp="1"/>
          </p:cNvSpPr>
          <p:nvPr>
            <p:ph idx="1"/>
          </p:nvPr>
        </p:nvSpPr>
        <p:spPr>
          <a:xfrm>
            <a:off x="457200" y="1412776"/>
            <a:ext cx="8229600" cy="5040560"/>
          </a:xfrm>
        </p:spPr>
        <p:txBody>
          <a:bodyPr>
            <a:normAutofit/>
          </a:bodyPr>
          <a:lstStyle/>
          <a:p>
            <a:r>
              <a:rPr lang="en-US" altLang="ko-KR" dirty="0" smtClean="0"/>
              <a:t>Quiz 2.</a:t>
            </a:r>
            <a:endParaRPr lang="en-US" altLang="ko-KR" dirty="0" smtClean="0"/>
          </a:p>
          <a:p>
            <a:endParaRPr lang="en-US" altLang="ko-KR" dirty="0"/>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2060848"/>
            <a:ext cx="5184576" cy="4499012"/>
          </a:xfrm>
          <a:prstGeom prst="rect">
            <a:avLst/>
          </a:prstGeom>
        </p:spPr>
      </p:pic>
    </p:spTree>
    <p:extLst>
      <p:ext uri="{BB962C8B-B14F-4D97-AF65-F5344CB8AC3E}">
        <p14:creationId xmlns:p14="http://schemas.microsoft.com/office/powerpoint/2010/main" val="36926210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Quiz for function pointer</a:t>
            </a:r>
            <a:endParaRPr lang="ko-KR" altLang="en-US" dirty="0"/>
          </a:p>
        </p:txBody>
      </p:sp>
      <p:sp>
        <p:nvSpPr>
          <p:cNvPr id="3" name="내용 개체 틀 2"/>
          <p:cNvSpPr>
            <a:spLocks noGrp="1"/>
          </p:cNvSpPr>
          <p:nvPr>
            <p:ph idx="1"/>
          </p:nvPr>
        </p:nvSpPr>
        <p:spPr>
          <a:xfrm>
            <a:off x="457200" y="1412776"/>
            <a:ext cx="8229600" cy="5040560"/>
          </a:xfrm>
        </p:spPr>
        <p:txBody>
          <a:bodyPr>
            <a:normAutofit/>
          </a:bodyPr>
          <a:lstStyle/>
          <a:p>
            <a:r>
              <a:rPr lang="en-US" altLang="ko-KR" dirty="0" smtClean="0"/>
              <a:t>Quiz 3.</a:t>
            </a:r>
            <a:endParaRPr lang="en-US" altLang="ko-KR" dirty="0" smtClean="0"/>
          </a:p>
          <a:p>
            <a:endParaRPr lang="en-US" altLang="ko-KR" dirty="0"/>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2060848"/>
            <a:ext cx="4623942" cy="4464496"/>
          </a:xfrm>
          <a:prstGeom prst="rect">
            <a:avLst/>
          </a:prstGeom>
        </p:spPr>
      </p:pic>
    </p:spTree>
    <p:extLst>
      <p:ext uri="{BB962C8B-B14F-4D97-AF65-F5344CB8AC3E}">
        <p14:creationId xmlns:p14="http://schemas.microsoft.com/office/powerpoint/2010/main" val="36926210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Data Structure : Stack</a:t>
            </a:r>
            <a:endParaRPr lang="ko-KR" altLang="en-US" dirty="0"/>
          </a:p>
        </p:txBody>
      </p:sp>
      <p:sp>
        <p:nvSpPr>
          <p:cNvPr id="3" name="내용 개체 틀 2"/>
          <p:cNvSpPr>
            <a:spLocks noGrp="1"/>
          </p:cNvSpPr>
          <p:nvPr>
            <p:ph idx="1"/>
          </p:nvPr>
        </p:nvSpPr>
        <p:spPr/>
        <p:txBody>
          <a:bodyPr/>
          <a:lstStyle/>
          <a:p>
            <a:r>
              <a:rPr lang="en-US" altLang="ko-KR" dirty="0" smtClean="0"/>
              <a:t>Stack : FILO structure</a:t>
            </a:r>
          </a:p>
          <a:p>
            <a:r>
              <a:rPr lang="en-US" altLang="ko-KR" dirty="0" err="1" smtClean="0"/>
              <a:t>Methode</a:t>
            </a:r>
            <a:r>
              <a:rPr lang="en-US" altLang="ko-KR" dirty="0" smtClean="0"/>
              <a:t> : push, pop</a:t>
            </a:r>
            <a:endParaRPr lang="ko-KR" altLang="en-US" dirty="0"/>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924944"/>
            <a:ext cx="3914775" cy="2857500"/>
          </a:xfrm>
          <a:prstGeom prst="rect">
            <a:avLst/>
          </a:prstGeom>
        </p:spPr>
      </p:pic>
    </p:spTree>
    <p:extLst>
      <p:ext uri="{BB962C8B-B14F-4D97-AF65-F5344CB8AC3E}">
        <p14:creationId xmlns:p14="http://schemas.microsoft.com/office/powerpoint/2010/main" val="13850624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Data Structure : Stack</a:t>
            </a:r>
            <a:endParaRPr lang="ko-KR" altLang="en-US" dirty="0"/>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201" y="1363588"/>
            <a:ext cx="3914775" cy="2857500"/>
          </a:xfrm>
          <a:prstGeom prst="rect">
            <a:avLst/>
          </a:prstGeom>
        </p:spPr>
      </p:pic>
      <p:pic>
        <p:nvPicPr>
          <p:cNvPr id="6" name="그림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201" y="3789040"/>
            <a:ext cx="3914775" cy="2857500"/>
          </a:xfrm>
          <a:prstGeom prst="rect">
            <a:avLst/>
          </a:prstGeom>
        </p:spPr>
      </p:pic>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048" y="1363588"/>
            <a:ext cx="3914775" cy="2857500"/>
          </a:xfrm>
          <a:prstGeom prst="rect">
            <a:avLst/>
          </a:prstGeom>
        </p:spPr>
      </p:pic>
    </p:spTree>
    <p:extLst>
      <p:ext uri="{BB962C8B-B14F-4D97-AF65-F5344CB8AC3E}">
        <p14:creationId xmlns:p14="http://schemas.microsoft.com/office/powerpoint/2010/main" val="22683081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Data Structure : </a:t>
            </a:r>
            <a:r>
              <a:rPr lang="en-US" altLang="ko-KR" dirty="0" smtClean="0"/>
              <a:t>Stack</a:t>
            </a:r>
            <a:endParaRPr lang="ko-KR" altLang="en-US" dirty="0"/>
          </a:p>
        </p:txBody>
      </p:sp>
      <p:sp>
        <p:nvSpPr>
          <p:cNvPr id="3" name="내용 개체 틀 2"/>
          <p:cNvSpPr>
            <a:spLocks noGrp="1"/>
          </p:cNvSpPr>
          <p:nvPr>
            <p:ph idx="1"/>
          </p:nvPr>
        </p:nvSpPr>
        <p:spPr/>
        <p:txBody>
          <a:bodyPr>
            <a:normAutofit/>
          </a:bodyPr>
          <a:lstStyle/>
          <a:p>
            <a:r>
              <a:rPr lang="en-US" altLang="ko-KR" sz="3000" dirty="0" smtClean="0"/>
              <a:t>Consist of main(), </a:t>
            </a:r>
            <a:r>
              <a:rPr lang="en-US" altLang="ko-KR" sz="3000" dirty="0" err="1" smtClean="0"/>
              <a:t>get_node</a:t>
            </a:r>
            <a:r>
              <a:rPr lang="en-US" altLang="ko-KR" sz="3000" dirty="0" smtClean="0"/>
              <a:t>(), pop(), push()</a:t>
            </a:r>
            <a:endParaRPr lang="ko-KR" altLang="en-US" sz="3000" dirty="0"/>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2190172"/>
            <a:ext cx="5256584" cy="4523919"/>
          </a:xfrm>
          <a:prstGeom prst="rect">
            <a:avLst/>
          </a:prstGeom>
        </p:spPr>
      </p:pic>
    </p:spTree>
    <p:extLst>
      <p:ext uri="{BB962C8B-B14F-4D97-AF65-F5344CB8AC3E}">
        <p14:creationId xmlns:p14="http://schemas.microsoft.com/office/powerpoint/2010/main" val="26930125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356</TotalTime>
  <Words>256</Words>
  <Application>Microsoft Office PowerPoint</Application>
  <PresentationFormat>화면 슬라이드 쇼(4:3)</PresentationFormat>
  <Paragraphs>33</Paragraphs>
  <Slides>12</Slides>
  <Notes>0</Notes>
  <HiddenSlides>0</HiddenSlides>
  <MMClips>0</MMClips>
  <ScaleCrop>false</ScaleCrop>
  <HeadingPairs>
    <vt:vector size="4" baseType="variant">
      <vt:variant>
        <vt:lpstr>테마</vt:lpstr>
      </vt:variant>
      <vt:variant>
        <vt:i4>1</vt:i4>
      </vt:variant>
      <vt:variant>
        <vt:lpstr>슬라이드 제목</vt:lpstr>
      </vt:variant>
      <vt:variant>
        <vt:i4>12</vt:i4>
      </vt:variant>
    </vt:vector>
  </HeadingPairs>
  <TitlesOfParts>
    <vt:vector size="13" baseType="lpstr">
      <vt:lpstr>Office 테마</vt:lpstr>
      <vt:lpstr>TI DSP, MCU, Xilinx Zynq FPGA 기반의 프로그래밍 전문가 과정</vt:lpstr>
      <vt:lpstr>What I leanred (18.03.02)</vt:lpstr>
      <vt:lpstr>Why we use function pointer?</vt:lpstr>
      <vt:lpstr>Quiz for function pointer</vt:lpstr>
      <vt:lpstr>Quiz for function pointer</vt:lpstr>
      <vt:lpstr>Quiz for function pointer</vt:lpstr>
      <vt:lpstr>Data Structure : Stack</vt:lpstr>
      <vt:lpstr>Data Structure : Stack</vt:lpstr>
      <vt:lpstr>Data Structure : Stack</vt:lpstr>
      <vt:lpstr>Data Structure : Stack</vt:lpstr>
      <vt:lpstr>Data Structure : Stack</vt:lpstr>
      <vt:lpstr>Data Structure : Stack</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 DSP, MCU, Xilinx Zynq FPGA 기반의 프로그래밍 전문가 과정</dc:title>
  <dc:creator>Registered User</dc:creator>
  <cp:lastModifiedBy>Registered User</cp:lastModifiedBy>
  <cp:revision>28</cp:revision>
  <dcterms:created xsi:type="dcterms:W3CDTF">2018-02-27T16:13:42Z</dcterms:created>
  <dcterms:modified xsi:type="dcterms:W3CDTF">2018-03-03T13:58:14Z</dcterms:modified>
</cp:coreProperties>
</file>