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8" r:id="rId3"/>
    <p:sldId id="269" r:id="rId4"/>
    <p:sldId id="270" r:id="rId5"/>
    <p:sldId id="272" r:id="rId6"/>
    <p:sldId id="27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159B8E"/>
    <a:srgbClr val="B1D1CE"/>
    <a:srgbClr val="13EDD3"/>
    <a:srgbClr val="E5DBD2"/>
    <a:srgbClr val="D58584"/>
    <a:srgbClr val="658762"/>
    <a:srgbClr val="F6BBBF"/>
    <a:srgbClr val="E1F2EA"/>
    <a:srgbClr val="F86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 autoAdjust="0"/>
    <p:restoredTop sz="94784" autoAdjust="0"/>
  </p:normalViewPr>
  <p:slideViewPr>
    <p:cSldViewPr>
      <p:cViewPr>
        <p:scale>
          <a:sx n="100" d="100"/>
          <a:sy n="100" d="100"/>
        </p:scale>
        <p:origin x="-828" y="1122"/>
      </p:cViewPr>
      <p:guideLst>
        <p:guide orient="horz" pos="663"/>
        <p:guide orient="horz" pos="4088"/>
        <p:guide pos="288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8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haelkel@naver.com" TargetMode="External"/><Relationship Id="rId2" Type="http://schemas.openxmlformats.org/officeDocument/2006/relationships/hyperlink" Target="mailto:gcccompil3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1700" y="3604164"/>
            <a:ext cx="7053784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TI DSP, MCU, Xilinx </a:t>
            </a:r>
            <a:r>
              <a:rPr lang="en-US" altLang="ko-KR" sz="3600" b="1" dirty="0" err="1">
                <a:solidFill>
                  <a:schemeClr val="accent1"/>
                </a:solidFill>
              </a:rPr>
              <a:t>Zynq</a:t>
            </a:r>
            <a:r>
              <a:rPr lang="en-US" altLang="ko-KR" sz="3600" b="1" dirty="0">
                <a:solidFill>
                  <a:schemeClr val="accent1"/>
                </a:solidFill>
              </a:rPr>
              <a:t> FPGA </a:t>
            </a:r>
            <a:r>
              <a:rPr lang="ko-KR" altLang="en-US" sz="3600" b="1" dirty="0">
                <a:solidFill>
                  <a:schemeClr val="accent1"/>
                </a:solidFill>
              </a:rPr>
              <a:t>기반의 프로그래밍 전문가 </a:t>
            </a:r>
            <a:r>
              <a:rPr lang="ko-KR" altLang="en-US" sz="3600" b="1" dirty="0" smtClean="0">
                <a:solidFill>
                  <a:schemeClr val="accent1"/>
                </a:solidFill>
              </a:rPr>
              <a:t>과정</a:t>
            </a:r>
            <a:endParaRPr lang="en-US" altLang="ko-KR" sz="3600" b="1" dirty="0" smtClean="0">
              <a:solidFill>
                <a:schemeClr val="accent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5121188"/>
            <a:ext cx="2697300" cy="129614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1600" b="1" dirty="0"/>
              <a:t>강사 </a:t>
            </a:r>
            <a:r>
              <a:rPr lang="en-US" altLang="ko-KR" sz="1600" b="1" dirty="0"/>
              <a:t>– </a:t>
            </a:r>
            <a:r>
              <a:rPr lang="en-US" altLang="ko-KR" sz="1600" b="1" dirty="0" err="1"/>
              <a:t>Innova</a:t>
            </a:r>
            <a:r>
              <a:rPr lang="en-US" altLang="ko-KR" sz="1600" b="1" dirty="0"/>
              <a:t> Lee(</a:t>
            </a:r>
            <a:r>
              <a:rPr lang="ko-KR" altLang="en-US" sz="1600" b="1" dirty="0"/>
              <a:t>이상훈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>
                <a:hlinkClick r:id="rId2"/>
              </a:rPr>
              <a:t>gcccompil3r@gmail.com</a:t>
            </a:r>
            <a:endParaRPr lang="en-US" altLang="ko-KR" sz="1600" dirty="0"/>
          </a:p>
          <a:p>
            <a:r>
              <a:rPr lang="ko-KR" altLang="en-US" sz="1600" b="1" dirty="0"/>
              <a:t>학생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김형주</a:t>
            </a:r>
            <a:endParaRPr lang="en-US" altLang="ko-KR" sz="1600" b="1" dirty="0"/>
          </a:p>
          <a:p>
            <a:r>
              <a:rPr lang="en-US" altLang="ko-KR" sz="1600" dirty="0">
                <a:hlinkClick r:id="rId3"/>
              </a:rPr>
              <a:t>mihaelkel@naver.com</a:t>
            </a:r>
            <a:endParaRPr lang="ko-KR" altLang="en-US" sz="1600" dirty="0"/>
          </a:p>
          <a:p>
            <a:pPr algn="r"/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37998" y="2852936"/>
            <a:ext cx="3096005" cy="1944216"/>
            <a:chOff x="615100" y="2859176"/>
            <a:chExt cx="3096005" cy="1944216"/>
          </a:xfrm>
        </p:grpSpPr>
        <p:sp>
          <p:nvSpPr>
            <p:cNvPr id="20" name="TextBox 19"/>
            <p:cNvSpPr txBox="1"/>
            <p:nvPr/>
          </p:nvSpPr>
          <p:spPr>
            <a:xfrm>
              <a:off x="813886" y="3891492"/>
              <a:ext cx="2698433" cy="911900"/>
            </a:xfrm>
            <a:prstGeom prst="rect">
              <a:avLst/>
            </a:prstGeom>
            <a:noFill/>
          </p:spPr>
          <p:txBody>
            <a:bodyPr wrap="none" rtlCol="0" anchor="t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PTLINE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POWERPOINT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TEMPLATE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100" y="2859176"/>
              <a:ext cx="3096005" cy="55592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altLang="ko-KR" sz="4400" b="1" dirty="0">
                  <a:solidFill>
                    <a:srgbClr val="1CCAB9"/>
                  </a:solidFill>
                  <a:latin typeface="+mn-ea"/>
                </a:rPr>
                <a:t>CONTENTS</a:t>
              </a:r>
              <a:endParaRPr lang="ko-KR" altLang="en-US" sz="4400" b="1" dirty="0">
                <a:solidFill>
                  <a:srgbClr val="1CCAB9"/>
                </a:solidFill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28406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28406" y="3752800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406" y="4277766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28406" y="4802732"/>
            <a:ext cx="3918579" cy="400110"/>
            <a:chOff x="5128406" y="4785428"/>
            <a:chExt cx="391857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406" y="5327697"/>
            <a:ext cx="3918579" cy="400110"/>
            <a:chOff x="5128406" y="5327697"/>
            <a:chExt cx="3918579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122389" y="5857440"/>
            <a:ext cx="3918579" cy="400110"/>
            <a:chOff x="5128406" y="5327697"/>
            <a:chExt cx="3918579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PTLINE</a:t>
            </a:r>
          </a:p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1CCAB9"/>
                </a:solidFill>
                <a:latin typeface="+mn-ea"/>
              </a:rPr>
              <a:t>POWERPOINT TEMPLATE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PTLINE POWERPOINT 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TEMPLATE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81250" y="2455912"/>
            <a:ext cx="4381500" cy="1981200"/>
            <a:chOff x="2381250" y="2455912"/>
            <a:chExt cx="4381500" cy="1981200"/>
          </a:xfrm>
        </p:grpSpPr>
        <p:sp>
          <p:nvSpPr>
            <p:cNvPr id="5" name="TextBox 4"/>
            <p:cNvSpPr txBox="1"/>
            <p:nvPr/>
          </p:nvSpPr>
          <p:spPr>
            <a:xfrm>
              <a:off x="2381250" y="2455912"/>
              <a:ext cx="4381500" cy="1498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lvl="0" algn="ctr"/>
              <a:r>
                <a:rPr lang="en-US" altLang="ko-KR" sz="5500" b="1" spc="-150" dirty="0">
                  <a:solidFill>
                    <a:srgbClr val="1CCAB9"/>
                  </a:solidFill>
                  <a:latin typeface="+mn-ea"/>
                </a:rPr>
                <a:t>Thank </a:t>
              </a:r>
              <a:r>
                <a:rPr lang="en-US" altLang="ko-KR" sz="5500" b="1" spc="-150" dirty="0" smtClean="0">
                  <a:solidFill>
                    <a:srgbClr val="1CCAB9"/>
                  </a:solidFill>
                  <a:latin typeface="+mn-ea"/>
                </a:rPr>
                <a:t>you</a:t>
              </a:r>
              <a:endParaRPr lang="en-US" altLang="ko-KR" sz="5500" b="1" spc="-150" dirty="0">
                <a:solidFill>
                  <a:srgbClr val="1CCAB9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8528" y="3846563"/>
              <a:ext cx="4226944" cy="590549"/>
            </a:xfrm>
            <a:prstGeom prst="rect">
              <a:avLst/>
            </a:prstGeom>
            <a:noFill/>
          </p:spPr>
          <p:txBody>
            <a:bodyPr wrap="none" rtlCol="0" anchor="t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PTLINE POWERPOINT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TEMPLATE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446" y="1109057"/>
            <a:ext cx="3708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stdio.h</a:t>
            </a:r>
            <a:r>
              <a:rPr lang="en-US" altLang="ko-KR" sz="1200" dirty="0" smtClean="0"/>
              <a:t>&gt;</a:t>
            </a:r>
          </a:p>
          <a:p>
            <a:pPr algn="just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main(void){</a:t>
            </a:r>
          </a:p>
          <a:p>
            <a:pPr algn="just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aa</a:t>
            </a:r>
            <a:r>
              <a:rPr lang="en-US" altLang="ko-KR" sz="1200" dirty="0" smtClean="0"/>
              <a:t>!\n”);</a:t>
            </a:r>
            <a:endParaRPr lang="en-US" altLang="ko-KR" sz="1200" dirty="0"/>
          </a:p>
          <a:p>
            <a:pPr algn="just"/>
            <a:r>
              <a:rPr lang="en-US" altLang="ko-KR" sz="12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028" y="1105283"/>
            <a:ext cx="3708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/>
              <a:t>Code for c</a:t>
            </a:r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 smtClean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 smtClean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 smtClean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 smtClean="0"/>
          </a:p>
          <a:p>
            <a:pPr algn="just"/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24644"/>
            <a:ext cx="676875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1CCAB9"/>
                </a:solidFill>
                <a:latin typeface="+mn-ea"/>
              </a:rPr>
              <a:t>Non-recursive Queue.</a:t>
            </a:r>
            <a:endParaRPr lang="ko-KR" altLang="en-US" sz="3200" b="1" dirty="0">
              <a:solidFill>
                <a:srgbClr val="159B8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42816" y="1105283"/>
            <a:ext cx="81540" cy="5636085"/>
          </a:xfrm>
          <a:prstGeom prst="rect">
            <a:avLst/>
          </a:prstGeom>
          <a:solidFill>
            <a:srgbClr val="13EDD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109</Words>
  <Application>Microsoft Office PowerPoint</Application>
  <PresentationFormat>화면 슬라이드 쇼(4:3)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Registered User</cp:lastModifiedBy>
  <cp:revision>133</cp:revision>
  <dcterms:created xsi:type="dcterms:W3CDTF">2015-03-27T04:47:41Z</dcterms:created>
  <dcterms:modified xsi:type="dcterms:W3CDTF">2018-03-10T17:30:26Z</dcterms:modified>
</cp:coreProperties>
</file>