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71" r:id="rId5"/>
    <p:sldId id="272" r:id="rId6"/>
    <p:sldId id="273" r:id="rId7"/>
    <p:sldId id="27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DBBE-AC13-48F2-A81F-E8153D3A1642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0CA1-EC1A-48B9-8329-99E949A9E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68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DBBE-AC13-48F2-A81F-E8153D3A1642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0CA1-EC1A-48B9-8329-99E949A9E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90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DBBE-AC13-48F2-A81F-E8153D3A1642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0CA1-EC1A-48B9-8329-99E949A9E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52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DBBE-AC13-48F2-A81F-E8153D3A1642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0CA1-EC1A-48B9-8329-99E949A9E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8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DBBE-AC13-48F2-A81F-E8153D3A1642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0CA1-EC1A-48B9-8329-99E949A9E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88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DBBE-AC13-48F2-A81F-E8153D3A1642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0CA1-EC1A-48B9-8329-99E949A9E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87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DBBE-AC13-48F2-A81F-E8153D3A1642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0CA1-EC1A-48B9-8329-99E949A9E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8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DBBE-AC13-48F2-A81F-E8153D3A1642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0CA1-EC1A-48B9-8329-99E949A9E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88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DBBE-AC13-48F2-A81F-E8153D3A1642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0CA1-EC1A-48B9-8329-99E949A9E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32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DBBE-AC13-48F2-A81F-E8153D3A1642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0CA1-EC1A-48B9-8329-99E949A9E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77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DBBE-AC13-48F2-A81F-E8153D3A1642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0CA1-EC1A-48B9-8329-99E949A9E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36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0DBBE-AC13-48F2-A81F-E8153D3A1642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10CA1-EC1A-48B9-8329-99E949A9E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48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haelkel@naver.com" TargetMode="External"/><Relationship Id="rId2" Type="http://schemas.openxmlformats.org/officeDocument/2006/relationships/hyperlink" Target="mailto:gcccompil3r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34076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</a:rPr>
              <a:t>TI DSP, MCU, Xilinx </a:t>
            </a:r>
            <a:r>
              <a:rPr lang="en-US" altLang="ko-KR" b="1" dirty="0" err="1" smtClean="0">
                <a:solidFill>
                  <a:schemeClr val="accent1"/>
                </a:solidFill>
              </a:rPr>
              <a:t>Zynq</a:t>
            </a:r>
            <a:r>
              <a:rPr lang="en-US" altLang="ko-KR" b="1" dirty="0" smtClean="0">
                <a:solidFill>
                  <a:schemeClr val="accent1"/>
                </a:solidFill>
              </a:rPr>
              <a:t> FPGA </a:t>
            </a:r>
            <a:r>
              <a:rPr lang="ko-KR" altLang="en-US" b="1" dirty="0" smtClean="0">
                <a:solidFill>
                  <a:schemeClr val="accent1"/>
                </a:solidFill>
              </a:rPr>
              <a:t>기반의 프로그래밍 전문가 과정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91880" y="3861048"/>
            <a:ext cx="5176664" cy="1752600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강사 </a:t>
            </a:r>
            <a:r>
              <a:rPr lang="en-US" altLang="ko-KR" b="1" dirty="0" smtClean="0">
                <a:solidFill>
                  <a:schemeClr val="tx1"/>
                </a:solidFill>
              </a:rPr>
              <a:t>– 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Innova</a:t>
            </a:r>
            <a:r>
              <a:rPr lang="en-US" altLang="ko-KR" b="1" dirty="0" smtClean="0">
                <a:solidFill>
                  <a:schemeClr val="tx1"/>
                </a:solidFill>
              </a:rPr>
              <a:t> Lee(</a:t>
            </a:r>
            <a:r>
              <a:rPr lang="ko-KR" altLang="en-US" b="1" dirty="0" smtClean="0">
                <a:solidFill>
                  <a:schemeClr val="tx1"/>
                </a:solidFill>
              </a:rPr>
              <a:t>이상훈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gcccompil3r@gmail.com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학생 </a:t>
            </a:r>
            <a:r>
              <a:rPr lang="en-US" altLang="ko-KR" b="1" dirty="0" smtClean="0">
                <a:solidFill>
                  <a:schemeClr val="tx1"/>
                </a:solidFill>
              </a:rPr>
              <a:t>– </a:t>
            </a:r>
            <a:r>
              <a:rPr lang="ko-KR" altLang="en-US" b="1" dirty="0" smtClean="0">
                <a:solidFill>
                  <a:schemeClr val="tx1"/>
                </a:solidFill>
              </a:rPr>
              <a:t>김형주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  <a:hlinkClick r:id="rId3"/>
              </a:rPr>
              <a:t>mihaelkel@naver.com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34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 </a:t>
            </a:r>
            <a:r>
              <a:rPr lang="en-US" altLang="ko-KR" dirty="0" err="1" smtClean="0"/>
              <a:t>leanred</a:t>
            </a:r>
            <a:r>
              <a:rPr lang="en-US" altLang="ko-KR" dirty="0" smtClean="0"/>
              <a:t> (18.03.05)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 Structure : queue</a:t>
            </a:r>
          </a:p>
        </p:txBody>
      </p:sp>
    </p:spTree>
    <p:extLst>
      <p:ext uri="{BB962C8B-B14F-4D97-AF65-F5344CB8AC3E}">
        <p14:creationId xmlns:p14="http://schemas.microsoft.com/office/powerpoint/2010/main" val="174694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Structure : 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Stack : FIFO structure</a:t>
            </a:r>
          </a:p>
          <a:p>
            <a:r>
              <a:rPr lang="en-US" altLang="ko-KR" dirty="0" err="1" smtClean="0"/>
              <a:t>Methode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enqueue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deque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506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en-US" altLang="ko-KR" dirty="0"/>
              <a:t>Data Structure : </a:t>
            </a:r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Consist of main(), </a:t>
            </a:r>
            <a:r>
              <a:rPr lang="en-US" altLang="ko-KR" sz="3000" dirty="0" err="1" smtClean="0"/>
              <a:t>get_node</a:t>
            </a:r>
            <a:r>
              <a:rPr lang="en-US" altLang="ko-KR" sz="3000" dirty="0" smtClean="0"/>
              <a:t>(), </a:t>
            </a:r>
            <a:r>
              <a:rPr lang="en-US" altLang="ko-KR" sz="3000" dirty="0" err="1" smtClean="0"/>
              <a:t>enqueue</a:t>
            </a:r>
            <a:r>
              <a:rPr lang="en-US" altLang="ko-KR" sz="3000" dirty="0" smtClean="0"/>
              <a:t>(), </a:t>
            </a:r>
            <a:r>
              <a:rPr lang="en-US" altLang="ko-KR" sz="3000" dirty="0" err="1" smtClean="0"/>
              <a:t>deque</a:t>
            </a:r>
            <a:r>
              <a:rPr lang="en-US" altLang="ko-KR" sz="3000" dirty="0" smtClean="0"/>
              <a:t>()</a:t>
            </a:r>
            <a:endParaRPr lang="ko-KR" altLang="en-US" sz="3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04864"/>
            <a:ext cx="3816424" cy="456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1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 : </a:t>
            </a:r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smtClean="0"/>
              <a:t>Queue* </a:t>
            </a:r>
            <a:r>
              <a:rPr lang="en-US" altLang="ko-KR" sz="3000" dirty="0" err="1" smtClean="0"/>
              <a:t>get_node</a:t>
            </a:r>
            <a:r>
              <a:rPr lang="en-US" altLang="ko-KR" sz="3000" dirty="0" smtClean="0"/>
              <a:t>()</a:t>
            </a:r>
          </a:p>
          <a:p>
            <a:r>
              <a:rPr lang="en-US" altLang="ko-KR" sz="3000" dirty="0" smtClean="0"/>
              <a:t>This </a:t>
            </a:r>
            <a:r>
              <a:rPr lang="en-US" altLang="ko-KR" sz="3000" dirty="0" err="1" smtClean="0"/>
              <a:t>fuction</a:t>
            </a:r>
            <a:r>
              <a:rPr lang="en-US" altLang="ko-KR" sz="3000" dirty="0" smtClean="0"/>
              <a:t> returns Queue type pointer initialized link = NULL</a:t>
            </a:r>
            <a:endParaRPr lang="ko-KR" altLang="en-US" sz="3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140968"/>
            <a:ext cx="4899513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 : </a:t>
            </a:r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smtClean="0"/>
              <a:t>Queue* </a:t>
            </a:r>
            <a:r>
              <a:rPr lang="en-US" altLang="ko-KR" sz="3000" dirty="0" err="1" smtClean="0"/>
              <a:t>enqueue</a:t>
            </a:r>
            <a:r>
              <a:rPr lang="en-US" altLang="ko-KR" sz="3000" dirty="0" smtClean="0"/>
              <a:t>(Queue **head, </a:t>
            </a:r>
            <a:r>
              <a:rPr lang="en-US" altLang="ko-KR" sz="3000" dirty="0" err="1" smtClean="0"/>
              <a:t>int</a:t>
            </a:r>
            <a:r>
              <a:rPr lang="en-US" altLang="ko-KR" sz="3000" dirty="0" smtClean="0"/>
              <a:t> data)</a:t>
            </a:r>
          </a:p>
          <a:p>
            <a:r>
              <a:rPr lang="en-US" altLang="ko-KR" sz="3000" dirty="0" smtClean="0"/>
              <a:t>This </a:t>
            </a:r>
            <a:r>
              <a:rPr lang="en-US" altLang="ko-KR" sz="3000" dirty="0" err="1" smtClean="0"/>
              <a:t>fuction</a:t>
            </a:r>
            <a:r>
              <a:rPr lang="en-US" altLang="ko-KR" sz="3000" dirty="0" smtClean="0"/>
              <a:t> accumulates data on memory. It finds the next memory space be used through recursive function. </a:t>
            </a:r>
          </a:p>
          <a:p>
            <a:endParaRPr lang="ko-KR" altLang="en-US" sz="3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816295"/>
            <a:ext cx="5849610" cy="220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7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 : </a:t>
            </a:r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smtClean="0"/>
              <a:t>Queue* </a:t>
            </a:r>
            <a:r>
              <a:rPr lang="en-US" altLang="ko-KR" sz="3000" dirty="0" err="1" smtClean="0"/>
              <a:t>deque</a:t>
            </a:r>
            <a:r>
              <a:rPr lang="en-US" altLang="ko-KR" sz="3000" dirty="0" smtClean="0"/>
              <a:t>(Queue **head, </a:t>
            </a:r>
            <a:r>
              <a:rPr lang="en-US" altLang="ko-KR" sz="3000" dirty="0" err="1" smtClean="0"/>
              <a:t>int</a:t>
            </a:r>
            <a:r>
              <a:rPr lang="en-US" altLang="ko-KR" sz="3000" dirty="0" smtClean="0"/>
              <a:t> data)</a:t>
            </a:r>
          </a:p>
          <a:p>
            <a:r>
              <a:rPr lang="en-US" altLang="ko-KR" sz="3000" dirty="0" smtClean="0"/>
              <a:t>This function searches where the data is, </a:t>
            </a:r>
            <a:r>
              <a:rPr lang="en-US" altLang="ko-KR" sz="3000" smtClean="0"/>
              <a:t>and deletes that.  </a:t>
            </a:r>
            <a:endParaRPr lang="en-US" altLang="ko-KR" sz="3000" dirty="0" smtClean="0"/>
          </a:p>
          <a:p>
            <a:endParaRPr lang="ko-KR" altLang="en-US" sz="3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140968"/>
            <a:ext cx="4086081" cy="241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2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136</Words>
  <Application>Microsoft Office PowerPoint</Application>
  <PresentationFormat>화면 슬라이드 쇼(4:3)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TI DSP, MCU, Xilinx Zynq FPGA 기반의 프로그래밍 전문가 과정</vt:lpstr>
      <vt:lpstr>What I leanred (18.03.05)</vt:lpstr>
      <vt:lpstr>Data Structure : Queue</vt:lpstr>
      <vt:lpstr>Data Structure : Queue</vt:lpstr>
      <vt:lpstr>Data Structure : Queue</vt:lpstr>
      <vt:lpstr>Data Structure : Queue</vt:lpstr>
      <vt:lpstr>Data Structure : Queue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 DSP, MCU, Xilinx Zynq FPGA 기반의 프로그래밍 전문가 과정</dc:title>
  <dc:creator>Registered User</dc:creator>
  <cp:lastModifiedBy>Registered User</cp:lastModifiedBy>
  <cp:revision>33</cp:revision>
  <dcterms:created xsi:type="dcterms:W3CDTF">2018-02-27T16:13:42Z</dcterms:created>
  <dcterms:modified xsi:type="dcterms:W3CDTF">2018-03-05T14:57:19Z</dcterms:modified>
</cp:coreProperties>
</file>