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7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8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2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DBBE-AC13-48F2-A81F-E8153D3A1642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haelkel@naver.com" TargetMode="External"/><Relationship Id="rId2" Type="http://schemas.openxmlformats.org/officeDocument/2006/relationships/hyperlink" Target="mailto:gcccompil3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TI DSP, MCU, Xilinx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Zynq</a:t>
            </a:r>
            <a:r>
              <a:rPr lang="en-US" altLang="ko-KR" b="1" dirty="0" smtClean="0">
                <a:solidFill>
                  <a:schemeClr val="accent1"/>
                </a:solidFill>
              </a:rPr>
              <a:t> FPGA </a:t>
            </a:r>
            <a:r>
              <a:rPr lang="ko-KR" altLang="en-US" b="1" dirty="0" smtClean="0">
                <a:solidFill>
                  <a:schemeClr val="accent1"/>
                </a:solidFill>
              </a:rPr>
              <a:t>기반의 프로그래밍 전문가 과정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3861048"/>
            <a:ext cx="5176664" cy="17526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강사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Innova</a:t>
            </a:r>
            <a:r>
              <a:rPr lang="en-US" altLang="ko-KR" b="1" dirty="0" smtClean="0">
                <a:solidFill>
                  <a:schemeClr val="tx1"/>
                </a:solidFill>
              </a:rPr>
              <a:t> Lee(</a:t>
            </a:r>
            <a:r>
              <a:rPr lang="ko-KR" altLang="en-US" b="1" dirty="0" smtClean="0">
                <a:solidFill>
                  <a:schemeClr val="tx1"/>
                </a:solidFill>
              </a:rPr>
              <a:t>이상훈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gcccompil3r@gmail.com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학생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김형주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mihaelkel@naver.com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</a:t>
            </a:r>
            <a:r>
              <a:rPr lang="en-US" altLang="ko-KR" dirty="0" err="1" smtClean="0"/>
              <a:t>leanred</a:t>
            </a:r>
            <a:r>
              <a:rPr lang="en-US" altLang="ko-KR" dirty="0" smtClean="0"/>
              <a:t> (18.02.28)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use some functions</a:t>
            </a:r>
            <a:br>
              <a:rPr lang="en-US" altLang="ko-KR" dirty="0" smtClean="0"/>
            </a:br>
            <a:r>
              <a:rPr lang="en-US" altLang="ko-KR" dirty="0" err="1" smtClean="0"/>
              <a:t>typedef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(), free(),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r>
              <a:rPr lang="en-US" altLang="ko-KR" dirty="0" smtClean="0"/>
              <a:t>Stack memory, Heap memory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unction pointer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</a:t>
            </a:r>
            <a:r>
              <a:rPr lang="en-US" altLang="ko-KR" dirty="0" err="1" smtClean="0"/>
              <a:t>typedef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Declare :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 type </a:t>
            </a:r>
            <a:r>
              <a:rPr lang="en-US" altLang="ko-KR" dirty="0" err="1" smtClean="0"/>
              <a:t>customed_type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Description : You can use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 when you want to transform type name to other name. especially, declaring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type.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2571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Use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err="1" smtClean="0">
                <a:sym typeface="Wingdings" pitchFamily="2" charset="2"/>
              </a:rPr>
              <a:t>arr</a:t>
            </a:r>
            <a:r>
              <a:rPr lang="en-US" altLang="ko-KR" dirty="0" smtClean="0">
                <a:sym typeface="Wingdings" pitchFamily="2" charset="2"/>
              </a:rPr>
              <a:t> = (type*)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(type)*</a:t>
            </a:r>
            <a:r>
              <a:rPr lang="en-US" altLang="ko-KR" dirty="0" err="1" smtClean="0">
                <a:sym typeface="Wingdings" pitchFamily="2" charset="2"/>
              </a:rPr>
              <a:t>num</a:t>
            </a:r>
            <a:r>
              <a:rPr lang="en-US" altLang="ko-KR" dirty="0" smtClean="0">
                <a:sym typeface="Wingdings" pitchFamily="2" charset="2"/>
              </a:rPr>
              <a:t>);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Description : You can use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(),free() when you allocate memory dynamically. </a:t>
            </a:r>
            <a:r>
              <a:rPr lang="en-US" altLang="ko-KR" dirty="0" err="1" smtClean="0"/>
              <a:t>Assumming</a:t>
            </a:r>
            <a:r>
              <a:rPr lang="en-US" altLang="ko-KR" dirty="0" smtClean="0"/>
              <a:t> that you don’t know how many data will come in. if you allocated memory statically, The data could be lost.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3190875" cy="2076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91" y="1911582"/>
            <a:ext cx="2028825" cy="22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en-US" altLang="ko-KR" dirty="0" err="1" smtClean="0"/>
              <a:t>memory&amp;Heap</a:t>
            </a:r>
            <a:r>
              <a:rPr lang="en-US" altLang="ko-KR" dirty="0" smtClean="0"/>
              <a:t>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56599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Both are in virtual memory in CPU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800" dirty="0" smtClean="0"/>
              <a:t>Description : Declaring data statically, The data be allocated like figure 1. Dynamically, figure 2. Using dynamic allocation In Embedded </a:t>
            </a:r>
            <a:r>
              <a:rPr lang="en-US" altLang="ko-KR" sz="2800" dirty="0" err="1" smtClean="0"/>
              <a:t>Stytem</a:t>
            </a:r>
            <a:r>
              <a:rPr lang="en-US" altLang="ko-KR" sz="2800" dirty="0" smtClean="0"/>
              <a:t>, You should consider how much heap memory in </a:t>
            </a:r>
            <a:r>
              <a:rPr lang="en-US" altLang="ko-KR" sz="2800" dirty="0" err="1" smtClean="0"/>
              <a:t>cpu</a:t>
            </a:r>
            <a:r>
              <a:rPr lang="en-US" altLang="ko-KR" sz="2800" dirty="0" smtClean="0"/>
              <a:t>.  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41587"/>
            <a:ext cx="2486025" cy="2295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54" y="1988840"/>
            <a:ext cx="4819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4500" dirty="0" smtClean="0"/>
              <a:t>Use : </a:t>
            </a:r>
            <a:r>
              <a:rPr lang="en-US" altLang="ko-KR" sz="4500" dirty="0" err="1" smtClean="0"/>
              <a:t>returntype</a:t>
            </a:r>
            <a:r>
              <a:rPr lang="en-US" altLang="ko-KR" sz="4500" dirty="0" smtClean="0"/>
              <a:t> (*</a:t>
            </a:r>
            <a:r>
              <a:rPr lang="en-US" altLang="ko-KR" sz="4500" dirty="0" err="1" smtClean="0"/>
              <a:t>functionname</a:t>
            </a:r>
            <a:r>
              <a:rPr lang="en-US" altLang="ko-KR" sz="4500" dirty="0" smtClean="0"/>
              <a:t>)(factor, factor);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3800" dirty="0" smtClean="0"/>
              <a:t>Description : remind that all variable(including dynamic variable, array variable) has address. A function </a:t>
            </a:r>
            <a:r>
              <a:rPr lang="en-US" altLang="ko-KR" sz="3800" dirty="0" err="1" smtClean="0"/>
              <a:t>alse</a:t>
            </a:r>
            <a:r>
              <a:rPr lang="en-US" altLang="ko-KR" sz="3800" dirty="0" smtClean="0"/>
              <a:t> does. The function’s name is an address as array and pointer’s are. A function’s prototype consists of ‘return value’, ‘</a:t>
            </a:r>
            <a:r>
              <a:rPr lang="en-US" altLang="ko-KR" sz="3800" dirty="0" err="1" smtClean="0"/>
              <a:t>fuction</a:t>
            </a:r>
            <a:r>
              <a:rPr lang="en-US" altLang="ko-KR" sz="3800" dirty="0" smtClean="0"/>
              <a:t> name’, ‘factor’.  In </a:t>
            </a:r>
            <a:r>
              <a:rPr lang="en-US" altLang="ko-KR" sz="3800" dirty="0" err="1" smtClean="0"/>
              <a:t>oop</a:t>
            </a:r>
            <a:r>
              <a:rPr lang="en-US" altLang="ko-KR" sz="3800" dirty="0" smtClean="0"/>
              <a:t>(object oriented programming), there </a:t>
            </a:r>
            <a:r>
              <a:rPr lang="en-US" altLang="ko-KR" sz="3800" dirty="0" err="1" smtClean="0"/>
              <a:t>ar</a:t>
            </a:r>
            <a:r>
              <a:rPr lang="en-US" altLang="ko-KR" sz="3800" dirty="0" smtClean="0"/>
              <a:t> method, object, and class, etc.. Using function pointer and </a:t>
            </a:r>
            <a:r>
              <a:rPr lang="en-US" altLang="ko-KR" sz="3800" dirty="0" err="1" smtClean="0"/>
              <a:t>struct</a:t>
            </a:r>
            <a:r>
              <a:rPr lang="en-US" altLang="ko-KR" sz="3800" dirty="0" smtClean="0"/>
              <a:t>, you can make those in C. So, If you are an expert in C, learning other language be a piece of cake.</a:t>
            </a:r>
            <a:endParaRPr lang="ko-KR" altLang="en-US" sz="3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74490"/>
            <a:ext cx="2257425" cy="2114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00808"/>
            <a:ext cx="1628775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class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Entire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5467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class in 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0" y="3907339"/>
            <a:ext cx="5448300" cy="2724150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3064"/>
            <a:ext cx="5467350" cy="25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class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Result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Class : character</a:t>
            </a:r>
          </a:p>
          <a:p>
            <a:r>
              <a:rPr lang="en-US" altLang="ko-KR" dirty="0" smtClean="0"/>
              <a:t>Method in character class : skill(key)</a:t>
            </a:r>
          </a:p>
          <a:p>
            <a:r>
              <a:rPr lang="en-US" altLang="ko-KR" dirty="0" smtClean="0"/>
              <a:t>Object in character class : status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5467350" cy="20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308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TI DSP, MCU, Xilinx Zynq FPGA 기반의 프로그래밍 전문가 과정</vt:lpstr>
      <vt:lpstr>What I leanred (18.02.28)</vt:lpstr>
      <vt:lpstr>How to use typedef</vt:lpstr>
      <vt:lpstr>How to use malloc()</vt:lpstr>
      <vt:lpstr>Stack memory&amp;Heap memory</vt:lpstr>
      <vt:lpstr>Function pointer</vt:lpstr>
      <vt:lpstr>Make class in C</vt:lpstr>
      <vt:lpstr>Make class in C</vt:lpstr>
      <vt:lpstr>Make class in C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DSP, MCU, Xilinx Zynq FPGA 기반의 프로그래밍 전문가 과정</dc:title>
  <dc:creator>Registered User</dc:creator>
  <cp:lastModifiedBy>Registered User</cp:lastModifiedBy>
  <cp:revision>19</cp:revision>
  <dcterms:created xsi:type="dcterms:W3CDTF">2018-02-27T16:13:42Z</dcterms:created>
  <dcterms:modified xsi:type="dcterms:W3CDTF">2018-03-01T11:04:42Z</dcterms:modified>
</cp:coreProperties>
</file>