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70" r:id="rId5"/>
    <p:sldId id="271" r:id="rId6"/>
    <p:sldId id="273" r:id="rId7"/>
    <p:sldId id="272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C46EE-7682-4146-83B6-E100DE0E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8F8EBC-425D-4F29-AC2F-595A3806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BFCD-A69C-4B43-B67C-176FFC22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3F5F-2D55-468E-AF25-AF3DE517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06151-947C-40B5-97F0-ED6E6338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18B2E-3740-4595-BA76-2CCFA5FC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ECE41-EDC3-4AB0-B0FA-7C18C5FD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3FB5E-5828-4DFB-8A3F-C5C536ED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48B22-F0CA-4D59-ABC3-93556031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3A7FF-C583-4A1B-99A4-8AA8239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292420-E1B1-48B4-A5F8-2680BC210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F3B1C-EA23-4382-BEEA-41CA2CD6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DB998-E566-45F7-AD4F-6A6359B1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EC17A-A1A0-4309-8EF4-C2BBC194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F775A-440C-4067-83A7-A0D67B29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7B82-12C1-4E6A-B6A5-AAD822BD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8BABD-1586-4426-9697-893B5848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5C4B5-5E91-44A6-8E77-C61B326E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747C2-3D80-4F7D-9D3E-5AD35262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FA134-9CB8-43D5-A28E-1C6DB27C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FFFF-0C5F-40B7-AD49-E08499FD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D871E-217D-4860-947B-D5EEEFB8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24EFD-2A57-4407-85C5-43949850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51C67-AD7D-403F-93EC-2092B538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A564B-11BF-45BE-B430-B370CB94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4462E-29CB-4459-83D8-5669034C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9EEEE-0735-48BE-BB29-C58CD0D3E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FE60C-F64D-47E5-9B00-043B8871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B2D5B-6578-46C1-ABD3-CB522250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47BAE-27C1-4F7C-88AA-68CE3A9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D5349-CD3D-4416-B6E0-49046D66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6C051-42EF-4A89-A824-8D617328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1D609-B1B3-4901-B73C-CDADA3A3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EBBB5-5571-4208-9A8D-46BF5B7D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161A5B-1CC9-46B4-8E3D-BE6F63D59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17F45-31AF-4BBB-A8B0-2D3B67EC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D97FB-5DC6-474B-B8E9-C408193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C64E6-589A-4A0B-B68B-3624FD08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F9DD8-201D-4CAA-81C0-252E1DDE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9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F5E98-88C1-4457-B815-E50E34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2BA84-A953-4F53-AA1F-0B4D919D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D0ACDA-0346-4AA2-AC6B-6AFF94B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94CAB-5A4A-4D76-AA0B-BE672B2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2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1382CF-35CD-4390-A5B8-5360D0A3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9751BA-B7D7-462B-8FAD-2A4A0B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4CA86-4314-4885-8CC0-652D1364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6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032F6-8086-4432-977D-C4BC2245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A99A1-5015-4E31-9840-5702024A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68E0F-7778-423F-8AAD-5B2B7B3F9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25967-2DC2-4308-88F5-E742A728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4B089-9FC7-4AD6-90A7-3529E9F2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A4257-DB15-4A73-B260-534DC78E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9CA2C-B262-48C6-A6AC-ADAF9895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9C818-B601-4B1A-8C4C-891FE834D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1EB3F-2502-49D2-9E0F-5FC10EC9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3433F-56E5-4AD4-8B54-E7086DE0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90EB0-9754-41F2-A87A-FB200516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8B2EE-8606-4B49-A0FC-43EBE603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CAB15-FEDC-4FF8-8954-2A21AF50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2FF59-B6AB-4BF6-BDA0-CF00FA86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24F4E-68FC-4CF0-BE48-4C15FF26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24CD-9AD0-4B03-928D-9C59B0BD5127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05624-4F99-4C3A-AB0E-3CF1399A2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E6A1-A958-4EB4-8428-A253F3A24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B376-7DE9-4A36-BFC7-B6A45BBC5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cccompil3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2257E-38A1-4B77-A787-528D65A7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243" y="406400"/>
            <a:ext cx="1070551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/>
              <a:t>Xilinx Zynq FPGA, TI DSP, MCU </a:t>
            </a:r>
            <a:r>
              <a:rPr lang="zh-CN" altLang="ko-KR" b="1" dirty="0"/>
              <a:t>기반의 회로 설계 및 임베디드 </a:t>
            </a:r>
            <a:br>
              <a:rPr lang="en-US" altLang="zh-CN" b="1" dirty="0"/>
            </a:br>
            <a:r>
              <a:rPr lang="zh-CN" altLang="ko-KR" b="1" dirty="0"/>
              <a:t>전문가 과정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4E316-6244-4E16-AC43-DB3F067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8418" y="4318782"/>
            <a:ext cx="4375052" cy="2132818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ko-KR" dirty="0"/>
              <a:t>강사</a:t>
            </a:r>
            <a:r>
              <a:rPr lang="en-US" altLang="ko-KR" dirty="0"/>
              <a:t> – Innova Lee(</a:t>
            </a:r>
            <a:r>
              <a:rPr lang="zh-CN" altLang="ko-KR" dirty="0"/>
              <a:t>이상훈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>
                <a:hlinkClick r:id="rId2"/>
              </a:rPr>
              <a:t>gcccompil3r@gmail.com</a:t>
            </a:r>
            <a:r>
              <a:rPr lang="en-US" altLang="ko-KR" dirty="0"/>
              <a:t>	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1039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B89E-62B2-4444-BC09-30CF55DF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70" y="1122363"/>
            <a:ext cx="11383617" cy="2387600"/>
          </a:xfrm>
        </p:spPr>
        <p:txBody>
          <a:bodyPr/>
          <a:lstStyle/>
          <a:p>
            <a:r>
              <a:rPr lang="en-US" altLang="ko-KR" dirty="0"/>
              <a:t>7/2 ~ 7/10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진행현황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75BC8-5A65-4B9E-9B65-017CC7980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6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EAE8B-D296-4CC6-8B22-429C61AA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김형주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65DC1-54E4-442E-8F38-D3CC58EB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바이폴라</a:t>
            </a:r>
            <a:r>
              <a:rPr lang="ko-KR" altLang="en-US" dirty="0"/>
              <a:t> 스텝모터 구동방법 조사</a:t>
            </a:r>
            <a:endParaRPr lang="en-US" altLang="ko-KR" dirty="0"/>
          </a:p>
          <a:p>
            <a:r>
              <a:rPr lang="en-US" altLang="ko-KR" dirty="0"/>
              <a:t>DSP </a:t>
            </a:r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ko-KR" altLang="en-US" dirty="0"/>
              <a:t>통신 구현</a:t>
            </a:r>
            <a:endParaRPr lang="en-US" altLang="ko-KR" dirty="0"/>
          </a:p>
          <a:p>
            <a:r>
              <a:rPr lang="en-US" altLang="ko-KR" dirty="0"/>
              <a:t>MCU </a:t>
            </a:r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10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B6F1-445C-432B-926D-47E7E1C2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바이폴라</a:t>
            </a:r>
            <a:r>
              <a:rPr lang="ko-KR" altLang="en-US" dirty="0"/>
              <a:t> 스텝모터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D775D7F4-0A5D-444D-B64D-CED1C3A36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727"/>
            <a:ext cx="5181600" cy="4313134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1EB235-AC95-4D22-82E1-609133F0A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AB6E724F-E227-4D42-8A3C-3D887B2E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4727"/>
            <a:ext cx="5923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B6F1-445C-432B-926D-47E7E1C2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바이폴라</a:t>
            </a:r>
            <a:r>
              <a:rPr lang="ko-KR" altLang="en-US" dirty="0"/>
              <a:t> 스텝모터</a:t>
            </a:r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E42207DA-4D7C-4409-9D7A-E3AFA6DD4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" y="1856309"/>
            <a:ext cx="4381750" cy="4591515"/>
          </a:xfrm>
        </p:spPr>
      </p:pic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5B9A476-9A40-489D-8372-4728C303E0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0273" y="2279917"/>
            <a:ext cx="4731035" cy="35525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DF24B-04FB-41EF-85C8-4A0942BD45A8}"/>
              </a:ext>
            </a:extLst>
          </p:cNvPr>
          <p:cNvSpPr txBox="1"/>
          <p:nvPr/>
        </p:nvSpPr>
        <p:spPr>
          <a:xfrm>
            <a:off x="8839200" y="1811258"/>
            <a:ext cx="3180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GIOA0~3 : Red</a:t>
            </a:r>
            <a:r>
              <a:rPr lang="ko-KR" altLang="en-US" dirty="0"/>
              <a:t>선 연결</a:t>
            </a:r>
            <a:endParaRPr lang="en-US" altLang="ko-KR" dirty="0"/>
          </a:p>
          <a:p>
            <a:r>
              <a:rPr lang="en-US" altLang="ko-KR" dirty="0"/>
              <a:t>GIOA4~7 : Blue</a:t>
            </a:r>
            <a:r>
              <a:rPr lang="ko-KR" altLang="en-US" dirty="0"/>
              <a:t>선 연결</a:t>
            </a:r>
            <a:endParaRPr lang="en-US" altLang="ko-KR" dirty="0"/>
          </a:p>
          <a:p>
            <a:r>
              <a:rPr lang="en-US" altLang="ko-KR" dirty="0"/>
              <a:t>GIOB0~3 : Yellow</a:t>
            </a:r>
            <a:r>
              <a:rPr lang="ko-KR" altLang="en-US" dirty="0"/>
              <a:t>선 연결</a:t>
            </a:r>
            <a:endParaRPr lang="en-US" altLang="ko-KR" dirty="0"/>
          </a:p>
          <a:p>
            <a:r>
              <a:rPr lang="en-US" altLang="ko-KR" dirty="0"/>
              <a:t>GIOB4~7 : White</a:t>
            </a:r>
            <a:r>
              <a:rPr lang="ko-KR" altLang="en-US" dirty="0"/>
              <a:t>선 연결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74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4D00-FD8C-48D4-AB51-80BF59F5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바이폴라</a:t>
            </a:r>
            <a:r>
              <a:rPr lang="ko-KR" altLang="en-US" dirty="0"/>
              <a:t> 스텝모터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6BA395-04E9-4377-9EFD-AD0EF942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gio</a:t>
            </a:r>
            <a:r>
              <a:rPr lang="ko-KR" altLang="en-US" dirty="0"/>
              <a:t>핀</a:t>
            </a:r>
            <a:r>
              <a:rPr lang="en-US" altLang="ko-KR" dirty="0"/>
              <a:t> 16</a:t>
            </a:r>
            <a:r>
              <a:rPr lang="ko-KR" altLang="en-US" dirty="0"/>
              <a:t>개로 동작했기 때문에</a:t>
            </a:r>
            <a:r>
              <a:rPr lang="en-US" altLang="ko-KR" dirty="0"/>
              <a:t>, </a:t>
            </a:r>
            <a:r>
              <a:rPr lang="ko-KR" altLang="en-US" dirty="0"/>
              <a:t>좋은 설계라고 할 수는 없다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펄스 전류 증폭 회로를 구성하여 </a:t>
            </a:r>
            <a:r>
              <a:rPr lang="en-US" altLang="ko-KR" dirty="0" err="1"/>
              <a:t>pwm</a:t>
            </a:r>
            <a:r>
              <a:rPr lang="ko-KR" altLang="en-US" dirty="0"/>
              <a:t>으로 동작하도록 회로 구성이 필요하다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현재 가지고 있는 </a:t>
            </a:r>
            <a:r>
              <a:rPr lang="ko-KR" altLang="en-US" dirty="0" err="1"/>
              <a:t>바이폴라</a:t>
            </a:r>
            <a:r>
              <a:rPr lang="ko-KR" altLang="en-US" dirty="0"/>
              <a:t> 스텝모터</a:t>
            </a:r>
            <a:r>
              <a:rPr lang="en-US" altLang="ko-KR" dirty="0"/>
              <a:t>(4017-875)</a:t>
            </a:r>
            <a:r>
              <a:rPr lang="ko-KR" altLang="en-US" dirty="0"/>
              <a:t>의 속도가 애매하여 </a:t>
            </a:r>
            <a:r>
              <a:rPr lang="ko-KR" altLang="en-US" dirty="0" err="1"/>
              <a:t>라이다를</a:t>
            </a:r>
            <a:r>
              <a:rPr lang="ko-KR" altLang="en-US" dirty="0"/>
              <a:t> 돌리기에는 부적합하다고 판정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차후 </a:t>
            </a:r>
            <a:r>
              <a:rPr lang="en-US" altLang="ko-KR" dirty="0"/>
              <a:t>DC</a:t>
            </a:r>
            <a:r>
              <a:rPr lang="ko-KR" altLang="en-US" dirty="0"/>
              <a:t>모터와 </a:t>
            </a:r>
            <a:r>
              <a:rPr lang="ko-KR" altLang="en-US" dirty="0" err="1"/>
              <a:t>엔코더를</a:t>
            </a:r>
            <a:r>
              <a:rPr lang="ko-KR" altLang="en-US" dirty="0"/>
              <a:t> 통해 회전하는 것으로 대체할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980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1B37E-D261-4426-A53F-7AF8752D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DSP </a:t>
            </a:r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ko-KR" altLang="en-US" dirty="0"/>
              <a:t>통신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5A038-07E3-41D5-90D2-B07925008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시리얼 통신 소스를 긁어와서 넣었더니 동작했다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외에 특별히 할 것은 없고</a:t>
            </a:r>
            <a:r>
              <a:rPr lang="en-US" altLang="ko-KR" dirty="0"/>
              <a:t>, CAN2USB </a:t>
            </a:r>
            <a:r>
              <a:rPr lang="ko-KR" altLang="en-US" dirty="0"/>
              <a:t>모듈 사용시 아래의 옵션 </a:t>
            </a:r>
            <a:r>
              <a:rPr lang="en-US" altLang="ko-KR" dirty="0"/>
              <a:t>4</a:t>
            </a:r>
            <a:r>
              <a:rPr lang="ko-KR" altLang="en-US" dirty="0"/>
              <a:t>개정도만 넣어주면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modprobe</a:t>
            </a:r>
            <a:r>
              <a:rPr lang="en-US" altLang="ko-KR" dirty="0"/>
              <a:t> can</a:t>
            </a:r>
            <a:br>
              <a:rPr lang="en-US" altLang="ko-KR" dirty="0"/>
            </a:br>
            <a:r>
              <a:rPr lang="en-US" altLang="ko-KR" dirty="0" err="1"/>
              <a:t>modprobe</a:t>
            </a:r>
            <a:r>
              <a:rPr lang="en-US" altLang="ko-KR" dirty="0"/>
              <a:t> </a:t>
            </a:r>
            <a:r>
              <a:rPr lang="en-US" altLang="ko-KR" dirty="0" err="1"/>
              <a:t>can_dev</a:t>
            </a:r>
            <a:br>
              <a:rPr lang="en-US" altLang="ko-KR" dirty="0"/>
            </a:br>
            <a:r>
              <a:rPr lang="en-US" altLang="ko-KR" dirty="0" err="1"/>
              <a:t>modprobe</a:t>
            </a:r>
            <a:r>
              <a:rPr lang="en-US" altLang="ko-KR" dirty="0"/>
              <a:t> </a:t>
            </a:r>
            <a:r>
              <a:rPr lang="en-US" altLang="ko-KR" dirty="0" err="1"/>
              <a:t>can_raw</a:t>
            </a:r>
            <a:br>
              <a:rPr lang="en-US" altLang="ko-KR" dirty="0"/>
            </a:br>
            <a:r>
              <a:rPr lang="en-US" altLang="ko-KR" dirty="0" err="1"/>
              <a:t>modprobe</a:t>
            </a:r>
            <a:r>
              <a:rPr lang="en-US" altLang="ko-KR" dirty="0"/>
              <a:t> </a:t>
            </a:r>
            <a:r>
              <a:rPr lang="en-US" altLang="ko-KR" dirty="0" err="1"/>
              <a:t>ftdi_sio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79708-5FE4-40FA-BBF2-DB0FB0E5D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  <a:br>
              <a:rPr lang="en-US" altLang="ko-KR" dirty="0"/>
            </a:br>
            <a:r>
              <a:rPr lang="en-US" altLang="ko-KR" dirty="0"/>
              <a:t>- FPGA, MCU</a:t>
            </a:r>
            <a:r>
              <a:rPr lang="ko-KR" altLang="en-US" dirty="0"/>
              <a:t>와 동시에 통신하여 원하는 </a:t>
            </a:r>
            <a:r>
              <a:rPr lang="en-US" altLang="ko-KR" dirty="0"/>
              <a:t>ID</a:t>
            </a:r>
            <a:r>
              <a:rPr lang="ko-KR" altLang="en-US" dirty="0"/>
              <a:t>값을 잘 받는지 확인</a:t>
            </a:r>
            <a:br>
              <a:rPr lang="en-US" altLang="ko-KR" dirty="0"/>
            </a:br>
            <a:r>
              <a:rPr lang="en-US" altLang="ko-KR" dirty="0"/>
              <a:t>- CAN </a:t>
            </a:r>
            <a:r>
              <a:rPr lang="ko-KR" altLang="en-US" dirty="0"/>
              <a:t>통신 </a:t>
            </a:r>
            <a:r>
              <a:rPr lang="ko-KR" altLang="en-US"/>
              <a:t>프로토콜 정의하기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0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1B37E-D261-4426-A53F-7AF8752D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MCU </a:t>
            </a:r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5A038-07E3-41D5-90D2-B07925008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FreeRTOS</a:t>
            </a:r>
            <a:r>
              <a:rPr lang="en-US" altLang="ko-KR" dirty="0"/>
              <a:t> </a:t>
            </a:r>
            <a:r>
              <a:rPr lang="ko-KR" altLang="en-US" dirty="0"/>
              <a:t>포팅 방법</a:t>
            </a:r>
            <a:endParaRPr lang="en-US" altLang="ko-KR" dirty="0"/>
          </a:p>
          <a:p>
            <a:r>
              <a:rPr lang="ko-KR" altLang="en-US" dirty="0"/>
              <a:t>바이너리 </a:t>
            </a:r>
            <a:r>
              <a:rPr lang="ko-KR" altLang="en-US" dirty="0" err="1"/>
              <a:t>세마포어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문제점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xTaskCreate</a:t>
            </a:r>
            <a:r>
              <a:rPr lang="ko-KR" altLang="en-US" dirty="0"/>
              <a:t>함수의 </a:t>
            </a:r>
            <a:r>
              <a:rPr lang="en-US" altLang="ko-KR" dirty="0"/>
              <a:t>parameter </a:t>
            </a:r>
            <a:r>
              <a:rPr lang="ko-KR" altLang="en-US" dirty="0"/>
              <a:t>중 </a:t>
            </a:r>
            <a:r>
              <a:rPr lang="en-US" altLang="ko-KR" dirty="0" err="1"/>
              <a:t>pvParameters</a:t>
            </a:r>
            <a:r>
              <a:rPr lang="en-US" altLang="ko-KR" dirty="0"/>
              <a:t> </a:t>
            </a:r>
            <a:r>
              <a:rPr lang="ko-KR" altLang="en-US" dirty="0"/>
              <a:t>라는 인자가 있는데</a:t>
            </a:r>
            <a:r>
              <a:rPr lang="en-US" altLang="ko-KR" dirty="0"/>
              <a:t>, </a:t>
            </a:r>
            <a:r>
              <a:rPr lang="ko-KR" altLang="en-US" dirty="0"/>
              <a:t>이 인자를 사용하여 태스크에 데이터를 넘겨줄 시 모든 태스크가 동작을 멈춤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79708-5FE4-40FA-BBF2-DB0FB0E5D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차후 추가사항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뮤텍스</a:t>
            </a:r>
            <a:r>
              <a:rPr lang="en-US" altLang="ko-KR" dirty="0"/>
              <a:t>,</a:t>
            </a:r>
            <a:r>
              <a:rPr lang="ko-KR" altLang="en-US" dirty="0"/>
              <a:t> 여러 개 키 값을 가지는 </a:t>
            </a:r>
            <a:r>
              <a:rPr lang="ko-KR" altLang="en-US" dirty="0" err="1"/>
              <a:t>세마포어</a:t>
            </a:r>
            <a:r>
              <a:rPr lang="en-US" altLang="ko-KR" dirty="0"/>
              <a:t>, </a:t>
            </a:r>
            <a:r>
              <a:rPr lang="ko-KR" altLang="en-US" dirty="0" err="1"/>
              <a:t>코루틴</a:t>
            </a:r>
            <a:r>
              <a:rPr lang="ko-KR" altLang="en-US" dirty="0"/>
              <a:t> 등 다른 동기화 방법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메모리 관리 관련 내용 추가</a:t>
            </a:r>
          </a:p>
        </p:txBody>
      </p:sp>
    </p:spTree>
    <p:extLst>
      <p:ext uri="{BB962C8B-B14F-4D97-AF65-F5344CB8AC3E}">
        <p14:creationId xmlns:p14="http://schemas.microsoft.com/office/powerpoint/2010/main" val="33751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맑은 고딕</vt:lpstr>
      <vt:lpstr>Arial</vt:lpstr>
      <vt:lpstr>Office 테마</vt:lpstr>
      <vt:lpstr>Xilinx Zynq FPGA, TI DSP, MCU 기반의 회로 설계 및 임베디드  전문가 과정</vt:lpstr>
      <vt:lpstr>7/2 ~ 7/10 프로젝트 진행현황 </vt:lpstr>
      <vt:lpstr>- 김형주</vt:lpstr>
      <vt:lpstr>바이폴라 스텝모터</vt:lpstr>
      <vt:lpstr>바이폴라 스텝모터</vt:lpstr>
      <vt:lpstr>바이폴라 스텝모터</vt:lpstr>
      <vt:lpstr>DSP Uart 통신 구현</vt:lpstr>
      <vt:lpstr>MCU FreeRTOS 분석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Howard</dc:creator>
  <cp:lastModifiedBy>Howard</cp:lastModifiedBy>
  <cp:revision>8</cp:revision>
  <dcterms:created xsi:type="dcterms:W3CDTF">2018-07-10T01:16:54Z</dcterms:created>
  <dcterms:modified xsi:type="dcterms:W3CDTF">2018-07-10T07:36:49Z</dcterms:modified>
</cp:coreProperties>
</file>