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" initials="H" lastIdx="1" clrIdx="0">
    <p:extLst>
      <p:ext uri="{19B8F6BF-5375-455C-9EA6-DF929625EA0E}">
        <p15:presenceInfo xmlns:p15="http://schemas.microsoft.com/office/powerpoint/2012/main" userId="How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5T16:02:11.3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4F34-19C3-4E63-B060-636C7DF4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91AE6-C32D-42ED-A19A-DAEA484E2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E974B-3FE6-4ECF-AB81-8AEE0EEC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F32F0-5A8F-4103-9BBA-706171D9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B2229-0BF4-4D15-8674-C4B09FB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6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E168-C220-42F2-BAC2-B468D780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6B2AA-1540-4150-B885-124C9109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DD379-A15F-4C9B-A562-8BF4DC91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F847C-74D7-4778-8F57-DC0CD44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03A09-2B42-49F3-8DBD-26AE419C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16DD9-75C2-4DCA-A331-02FA46452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8F02D-05CD-45B5-AE37-C7230E4C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14BB-499A-49B4-A972-AFAC393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102E0-168D-45C4-893B-71246BED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0934D-8D62-4FE5-8D85-B92CAB90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62E89-4BE3-4F05-838B-B61DF21F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89CF7-7756-4FEE-8A8E-9D118255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96288-B02D-4A1C-A68B-93334189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57B51-D143-4CCF-B596-CC13283C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C21E2-0AD9-4453-B752-45D5C81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4C22-4469-4BE7-97CF-62E09E4C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933E6-D47A-4404-95B0-CD5E9775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9990E-DAA5-48F8-AA43-9B6E3A3C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3CACF-D635-43FF-8D6B-BA708B1F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5AD50-DB9B-49EB-9EF7-131E76E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5A49-4542-45E8-9045-B574D53B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C8FA-7C07-4D8C-9B28-8AB30422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42603-4F86-4ABA-9DF7-3F4E6D4E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A715D-DC65-4001-8C91-43B93E1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FB77B-0B25-4E83-BDE1-B6AF5C66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83941-C68B-4118-98EE-0EBE4CEE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1D0F7-F6DE-4FE4-8030-B125C04A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61CA9-699F-4F62-AE17-2C5A1BC98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FA8AE-7F8A-423E-BE18-74DFE324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7E7539-5FC9-4979-894C-0CF2DD91A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4F543-597D-45F0-8900-23210547C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962514-29B6-479A-8F3A-7AF9116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85497-E905-4791-92E7-71FCB0EE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BE16DE-0011-4F16-AC26-532ABBB2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0BFBC-7446-4EEC-AE66-BA52C3D6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A3B72C-9DA2-4BBE-BD63-88AA0D9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14227-4B3A-43B4-805C-0474E490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E666A4-7222-4908-B601-99D1260D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B80D1-C045-4905-BBC3-24AFDDD8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FAF2AB-400A-4DB4-98F5-1408B74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31F68-3AF5-4F64-97A5-BA0342A8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6E31C-F238-4F4E-ADF0-F894B417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FA71C-026A-4F9D-B089-84052072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AB538-ACC8-4192-BCB3-C6FC0990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A06A8-3E6A-41EE-B662-DFBBF2AF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19F8B-90D1-4822-9357-10D0EEAA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1B15A-5404-48E5-9783-D8640BB8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4C56B-3C50-4604-82A4-7188C55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42DB9-57BA-49CD-9F75-6A0D8F42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C62CB-DD11-4989-B1AA-425357FD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84DA6-2CEF-421C-BAA5-7FDDB4F6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FAC87-2218-4128-8E7D-42C16C06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DE0F4-3A23-4C8B-BD12-8D27E75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3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38B8A0-02C7-4E62-A47E-C37E10AF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9E989-15F4-4A18-9FD7-AD6B8B6A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7B78D-2274-494F-A07E-390755EAC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49A7-8C4F-4D45-B30E-B5992921DC6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ABCE7-C825-4015-9368-794DAA9E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8A30F-4B2D-4605-B92B-5E66738E1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D6DA-B855-444A-B663-09929A11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haelkel@naver.com" TargetMode="External"/><Relationship Id="rId2" Type="http://schemas.openxmlformats.org/officeDocument/2006/relationships/hyperlink" Target="mailto:gcccompil3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2257E-38A1-4B77-A787-528D65A7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243" y="406400"/>
            <a:ext cx="1070551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/>
              <a:t>Xilinx Zynq FPGA, TI DSP, MCU </a:t>
            </a:r>
            <a:r>
              <a:rPr lang="zh-CN" altLang="ko-KR" b="1" dirty="0"/>
              <a:t>기반의 회로 설계 및 임베디드 </a:t>
            </a:r>
            <a:br>
              <a:rPr lang="en-US" altLang="zh-CN" b="1" dirty="0"/>
            </a:br>
            <a:r>
              <a:rPr lang="zh-CN" altLang="ko-KR" b="1" dirty="0"/>
              <a:t>전문가 과정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4E316-6244-4E16-AC43-DB3F067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8418" y="4318782"/>
            <a:ext cx="4375052" cy="2132818"/>
          </a:xfrm>
        </p:spPr>
        <p:txBody>
          <a:bodyPr>
            <a:normAutofit/>
          </a:bodyPr>
          <a:lstStyle/>
          <a:p>
            <a:pPr algn="l"/>
            <a:r>
              <a:rPr lang="zh-CN" altLang="ko-KR" dirty="0"/>
              <a:t>강사</a:t>
            </a:r>
            <a:r>
              <a:rPr lang="en-US" altLang="ko-KR" dirty="0"/>
              <a:t> – Innova Lee(</a:t>
            </a:r>
            <a:r>
              <a:rPr lang="zh-CN" altLang="ko-KR" dirty="0"/>
              <a:t>이상훈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>
                <a:hlinkClick r:id="rId2"/>
              </a:rPr>
              <a:t>gcccompil3r@gmail.com</a:t>
            </a:r>
            <a:r>
              <a:rPr lang="en-US" altLang="ko-KR" dirty="0"/>
              <a:t>				</a:t>
            </a:r>
          </a:p>
          <a:p>
            <a:pPr algn="l"/>
            <a:r>
              <a:rPr lang="zh-CN" altLang="ko-KR" dirty="0"/>
              <a:t>학생</a:t>
            </a:r>
            <a:r>
              <a:rPr lang="en-US" altLang="ko-KR" dirty="0"/>
              <a:t> – </a:t>
            </a:r>
            <a:r>
              <a:rPr lang="en-US" altLang="ko-KR" dirty="0" err="1"/>
              <a:t>Hyungjoo</a:t>
            </a:r>
            <a:r>
              <a:rPr lang="en-US" altLang="ko-KR" dirty="0"/>
              <a:t> Kim(</a:t>
            </a:r>
            <a:r>
              <a:rPr lang="zh-CN" altLang="ko-KR" dirty="0"/>
              <a:t>김형주</a:t>
            </a:r>
            <a:r>
              <a:rPr lang="en-US" altLang="ko-KR" dirty="0"/>
              <a:t>)</a:t>
            </a:r>
            <a:endParaRPr lang="ko-KR" altLang="ko-KR" dirty="0"/>
          </a:p>
          <a:p>
            <a:pPr algn="l"/>
            <a:r>
              <a:rPr lang="en-US" altLang="ko-KR" dirty="0">
                <a:hlinkClick r:id="rId3"/>
              </a:rPr>
              <a:t>mihaelkel@naver.com</a:t>
            </a:r>
            <a:endParaRPr lang="ko-KR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95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BE2A-B818-4AD6-8601-3311E41F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CCS </a:t>
            </a:r>
            <a:r>
              <a:rPr lang="ko-KR" altLang="en-US" dirty="0"/>
              <a:t>코드 작성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E55E812-E4D8-4024-BE61-968CFC342F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0027"/>
            <a:ext cx="5249691" cy="517797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6742BDF-DDC6-4DA9-A164-A5A8FBEE6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11" y="1680026"/>
            <a:ext cx="4896824" cy="5131247"/>
          </a:xfrm>
        </p:spPr>
      </p:pic>
    </p:spTree>
    <p:extLst>
      <p:ext uri="{BB962C8B-B14F-4D97-AF65-F5344CB8AC3E}">
        <p14:creationId xmlns:p14="http://schemas.microsoft.com/office/powerpoint/2010/main" val="251271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6D159-BF11-41C0-8281-0812A1E9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회로구성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706DFC-4D07-4C98-A9CD-915A954786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90" y="1504097"/>
            <a:ext cx="4884617" cy="525780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6338F-52BD-4B87-B2FA-A854F1CA6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GIOA0~3 : Red</a:t>
            </a:r>
            <a:r>
              <a:rPr lang="ko-KR" altLang="en-US" dirty="0"/>
              <a:t>선 연결</a:t>
            </a:r>
            <a:endParaRPr lang="en-US" altLang="ko-KR" dirty="0"/>
          </a:p>
          <a:p>
            <a:r>
              <a:rPr lang="en-US" altLang="ko-KR" dirty="0"/>
              <a:t>GIOA4~7 : Blue</a:t>
            </a:r>
            <a:r>
              <a:rPr lang="ko-KR" altLang="en-US" dirty="0"/>
              <a:t>선 연결</a:t>
            </a:r>
            <a:endParaRPr lang="en-US" altLang="ko-KR" dirty="0"/>
          </a:p>
          <a:p>
            <a:r>
              <a:rPr lang="en-US" altLang="ko-KR" dirty="0"/>
              <a:t>GIOB0~3 : Yellow</a:t>
            </a:r>
            <a:r>
              <a:rPr lang="ko-KR" altLang="en-US" dirty="0"/>
              <a:t>선 연결</a:t>
            </a:r>
            <a:endParaRPr lang="en-US" altLang="ko-KR" dirty="0"/>
          </a:p>
          <a:p>
            <a:r>
              <a:rPr lang="en-US" altLang="ko-KR" dirty="0"/>
              <a:t>GIOB4~7 : White</a:t>
            </a:r>
            <a:r>
              <a:rPr lang="ko-KR" altLang="en-US" dirty="0"/>
              <a:t>선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4F846-D649-4058-9DA3-E74E8110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바이폴라</a:t>
            </a:r>
            <a:r>
              <a:rPr lang="ko-KR" altLang="en-US" dirty="0"/>
              <a:t> 스텝모터 </a:t>
            </a:r>
            <a:r>
              <a:rPr lang="ko-KR" altLang="en-US" dirty="0" err="1"/>
              <a:t>구동법</a:t>
            </a:r>
            <a:r>
              <a:rPr lang="en-US" altLang="ko-KR" dirty="0"/>
              <a:t>(4017-875)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8E9011-9CAA-4B4B-98A7-4976B81EB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700C1-E963-47A7-AAE6-F88E08A94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18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8F8F1-6B2F-4A1D-B7C7-EC09099B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스텝모터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39206-F9C8-472E-A96A-D82E367E3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바이폴라</a:t>
            </a:r>
            <a:r>
              <a:rPr lang="ko-KR" altLang="en-US" dirty="0"/>
              <a:t> 스텝모터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선 스텝모터</a:t>
            </a:r>
            <a:endParaRPr lang="en-US" altLang="ko-KR" dirty="0"/>
          </a:p>
          <a:p>
            <a:r>
              <a:rPr lang="ko-KR" altLang="en-US" dirty="0"/>
              <a:t>높은 </a:t>
            </a:r>
            <a:r>
              <a:rPr lang="ko-KR" altLang="en-US" dirty="0" err="1"/>
              <a:t>토크값</a:t>
            </a:r>
            <a:endParaRPr lang="en-US" altLang="ko-KR" dirty="0"/>
          </a:p>
          <a:p>
            <a:r>
              <a:rPr lang="ko-KR" altLang="en-US" dirty="0"/>
              <a:t>낮은 최대 </a:t>
            </a:r>
            <a:r>
              <a:rPr lang="en-US" altLang="ko-KR" dirty="0"/>
              <a:t>RPM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284B2-5CC7-40EB-8D2B-97F308F9C5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유니폴라</a:t>
            </a:r>
            <a:r>
              <a:rPr lang="ko-KR" altLang="en-US" dirty="0"/>
              <a:t> 스텝모터</a:t>
            </a:r>
            <a:endParaRPr lang="en-US" altLang="ko-KR" dirty="0"/>
          </a:p>
          <a:p>
            <a:r>
              <a:rPr lang="en-US" altLang="ko-KR" dirty="0"/>
              <a:t>5~6</a:t>
            </a:r>
            <a:r>
              <a:rPr lang="ko-KR" altLang="en-US" dirty="0"/>
              <a:t>선 스텝모터</a:t>
            </a:r>
            <a:endParaRPr lang="en-US" altLang="ko-KR" dirty="0"/>
          </a:p>
          <a:p>
            <a:r>
              <a:rPr lang="ko-KR" altLang="en-US" dirty="0"/>
              <a:t>낮은 </a:t>
            </a:r>
            <a:r>
              <a:rPr lang="ko-KR" altLang="en-US" dirty="0" err="1"/>
              <a:t>토크값</a:t>
            </a:r>
            <a:endParaRPr lang="en-US" altLang="ko-KR" dirty="0"/>
          </a:p>
          <a:p>
            <a:r>
              <a:rPr lang="ko-KR" altLang="en-US" dirty="0"/>
              <a:t>높은 최대 </a:t>
            </a:r>
            <a:r>
              <a:rPr lang="en-US" altLang="ko-KR" dirty="0"/>
              <a:t>RPM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26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B3B5E-12ED-487C-AA18-D4FE74C4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4017-875 </a:t>
            </a:r>
            <a:r>
              <a:rPr lang="ko-KR" altLang="en-US" dirty="0"/>
              <a:t>스텝모터 특징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D49CD8-3DF2-4AFE-8553-BBE3C877F4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6" y="1420836"/>
            <a:ext cx="6320703" cy="526131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AD02C-7E26-404F-875E-B4B3985D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0939" y="1690688"/>
            <a:ext cx="4955344" cy="4344352"/>
          </a:xfrm>
        </p:spPr>
        <p:txBody>
          <a:bodyPr/>
          <a:lstStyle/>
          <a:p>
            <a:r>
              <a:rPr lang="ko-KR" altLang="en-US" dirty="0"/>
              <a:t>권장 전압 </a:t>
            </a:r>
            <a:r>
              <a:rPr lang="en-US" altLang="ko-KR" dirty="0"/>
              <a:t>: 3.5V</a:t>
            </a:r>
          </a:p>
          <a:p>
            <a:r>
              <a:rPr lang="ko-KR" altLang="en-US" dirty="0"/>
              <a:t>권장 전류 </a:t>
            </a:r>
            <a:r>
              <a:rPr lang="en-US" altLang="ko-KR" dirty="0"/>
              <a:t>: 0.35A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9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72FB4-0FE7-4109-A732-3359CB62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4017-875 </a:t>
            </a:r>
            <a:r>
              <a:rPr lang="ko-KR" altLang="en-US" dirty="0"/>
              <a:t>스텝모터 </a:t>
            </a:r>
            <a:r>
              <a:rPr lang="ko-KR" altLang="en-US" dirty="0" err="1"/>
              <a:t>구동법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88506-2BF9-4275-A740-421E7976E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결선도를 보면</a:t>
            </a:r>
            <a:r>
              <a:rPr lang="en-US" altLang="ko-KR" dirty="0"/>
              <a:t>, </a:t>
            </a:r>
            <a:r>
              <a:rPr lang="ko-KR" altLang="en-US" dirty="0"/>
              <a:t>각 선에 대한 정보가 나와있다</a:t>
            </a:r>
            <a:endParaRPr lang="en-US" altLang="ko-KR" dirty="0"/>
          </a:p>
          <a:p>
            <a:r>
              <a:rPr lang="en-US" altLang="ko-KR" dirty="0"/>
              <a:t>Red    = A+</a:t>
            </a:r>
            <a:br>
              <a:rPr lang="en-US" altLang="ko-KR" dirty="0"/>
            </a:br>
            <a:r>
              <a:rPr lang="en-US" altLang="ko-KR" dirty="0"/>
              <a:t>Blue   = A-</a:t>
            </a:r>
            <a:br>
              <a:rPr lang="en-US" altLang="ko-KR" dirty="0"/>
            </a:br>
            <a:r>
              <a:rPr lang="en-US" altLang="ko-KR" dirty="0"/>
              <a:t>Yellow = B+</a:t>
            </a:r>
            <a:br>
              <a:rPr lang="en-US" altLang="ko-KR" dirty="0"/>
            </a:br>
            <a:r>
              <a:rPr lang="en-US" altLang="ko-KR" dirty="0"/>
              <a:t>White  = B-</a:t>
            </a:r>
          </a:p>
          <a:p>
            <a:r>
              <a:rPr lang="en-US" altLang="ko-KR" dirty="0"/>
              <a:t>0~4</a:t>
            </a:r>
            <a:r>
              <a:rPr lang="ko-KR" altLang="en-US" dirty="0"/>
              <a:t>까지 </a:t>
            </a:r>
            <a:r>
              <a:rPr lang="en-US" altLang="ko-KR" dirty="0"/>
              <a:t>5</a:t>
            </a:r>
            <a:r>
              <a:rPr lang="ko-KR" altLang="en-US" dirty="0"/>
              <a:t>가지 단계의 </a:t>
            </a:r>
            <a:r>
              <a:rPr lang="en-US" altLang="ko-KR" dirty="0"/>
              <a:t>STEP</a:t>
            </a:r>
            <a:r>
              <a:rPr lang="ko-KR" altLang="en-US" dirty="0"/>
              <a:t>이 있는데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STEP</a:t>
            </a:r>
            <a:r>
              <a:rPr lang="ko-KR" altLang="en-US" dirty="0"/>
              <a:t>에 맞춰 </a:t>
            </a:r>
            <a:r>
              <a:rPr lang="en-US" altLang="ko-KR" dirty="0"/>
              <a:t>4</a:t>
            </a:r>
            <a:r>
              <a:rPr lang="ko-KR" altLang="en-US" dirty="0"/>
              <a:t>선의 펄스만 잘 넣어주면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5F7EB84C-65D4-4F59-9F54-D266CD0E7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727"/>
            <a:ext cx="5181600" cy="4313134"/>
          </a:xfrm>
        </p:spPr>
      </p:pic>
    </p:spTree>
    <p:extLst>
      <p:ext uri="{BB962C8B-B14F-4D97-AF65-F5344CB8AC3E}">
        <p14:creationId xmlns:p14="http://schemas.microsoft.com/office/powerpoint/2010/main" val="30467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AE2BE-857C-421A-98D2-4CDE61C2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 signal </a:t>
            </a:r>
            <a:r>
              <a:rPr lang="ko-KR" altLang="en-US" dirty="0"/>
              <a:t>주는 방법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0E2304F-DEED-47EE-8AAE-FB778D83AD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617677" cy="46672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D335B-2788-4D50-9C2A-C656FD3EB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6554" y="1825625"/>
            <a:ext cx="3757246" cy="4351338"/>
          </a:xfrm>
        </p:spPr>
        <p:txBody>
          <a:bodyPr/>
          <a:lstStyle/>
          <a:p>
            <a:r>
              <a:rPr lang="ko-KR" altLang="en-US" dirty="0"/>
              <a:t>왼쪽과 같이 결선도의 각 </a:t>
            </a:r>
            <a:r>
              <a:rPr lang="en-US" altLang="ko-KR" dirty="0"/>
              <a:t>STEP</a:t>
            </a:r>
            <a:r>
              <a:rPr lang="ko-KR" altLang="en-US" dirty="0"/>
              <a:t>에 따라 </a:t>
            </a:r>
            <a:r>
              <a:rPr lang="en-US" altLang="ko-KR" dirty="0"/>
              <a:t>PUSLE</a:t>
            </a:r>
            <a:r>
              <a:rPr lang="ko-KR" altLang="en-US" dirty="0"/>
              <a:t>를 인가하면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7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88559-2098-433D-A2E9-9F611A8E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HalCoGen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AC47F5C-512A-4DFB-9599-9696DC288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056163" cy="5035735"/>
          </a:xfrm>
        </p:spPr>
      </p:pic>
    </p:spTree>
    <p:extLst>
      <p:ext uri="{BB962C8B-B14F-4D97-AF65-F5344CB8AC3E}">
        <p14:creationId xmlns:p14="http://schemas.microsoft.com/office/powerpoint/2010/main" val="60926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88559-2098-433D-A2E9-9F611A8E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HalCoGen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B25E54-6F09-486C-BAEA-73DC23750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391"/>
            <a:ext cx="7236655" cy="4966602"/>
          </a:xfrm>
        </p:spPr>
      </p:pic>
    </p:spTree>
    <p:extLst>
      <p:ext uri="{BB962C8B-B14F-4D97-AF65-F5344CB8AC3E}">
        <p14:creationId xmlns:p14="http://schemas.microsoft.com/office/powerpoint/2010/main" val="338063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88559-2098-433D-A2E9-9F611A8E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HalCoGen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E9A8B6-152E-4181-8FA8-AD01A2EAF5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88" y="1825625"/>
            <a:ext cx="4255223" cy="4351338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C1B30-28D5-46E3-84F0-CAF9E33B7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GIOA, GIOB 0~7</a:t>
            </a:r>
            <a:r>
              <a:rPr lang="ko-KR" altLang="en-US" dirty="0"/>
              <a:t>번 핀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 핀의 </a:t>
            </a:r>
            <a:r>
              <a:rPr lang="en-US" altLang="ko-KR" dirty="0"/>
              <a:t>DIR</a:t>
            </a:r>
            <a:r>
              <a:rPr lang="ko-KR" altLang="en-US" dirty="0"/>
              <a:t>을 체크해준다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03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150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맑은 고딕</vt:lpstr>
      <vt:lpstr>Arial</vt:lpstr>
      <vt:lpstr>Office 테마</vt:lpstr>
      <vt:lpstr>Xilinx Zynq FPGA, TI DSP, MCU 기반의 회로 설계 및 임베디드  전문가 과정</vt:lpstr>
      <vt:lpstr>바이폴라 스텝모터 구동법(4017-875)</vt:lpstr>
      <vt:lpstr>스텝모터 특징</vt:lpstr>
      <vt:lpstr>4017-875 스텝모터 특징</vt:lpstr>
      <vt:lpstr>4017-875 스텝모터 구동법</vt:lpstr>
      <vt:lpstr>Pin signal 주는 방법</vt:lpstr>
      <vt:lpstr>HalCoGen 설정</vt:lpstr>
      <vt:lpstr>HalCoGen 설정</vt:lpstr>
      <vt:lpstr>HalCoGen 설정</vt:lpstr>
      <vt:lpstr>CCS 코드 작성</vt:lpstr>
      <vt:lpstr>회로구성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Zynq FPGA, TI DSP, MCU 기반의 회로 설계 및 임베디드  전문가 과정</dc:title>
  <dc:creator>Howard</dc:creator>
  <cp:lastModifiedBy>Howard</cp:lastModifiedBy>
  <cp:revision>11</cp:revision>
  <dcterms:created xsi:type="dcterms:W3CDTF">2018-07-05T04:26:16Z</dcterms:created>
  <dcterms:modified xsi:type="dcterms:W3CDTF">2018-07-05T07:07:09Z</dcterms:modified>
</cp:coreProperties>
</file>