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7" r:id="rId3"/>
    <p:sldId id="343" r:id="rId4"/>
    <p:sldId id="345" r:id="rId5"/>
    <p:sldId id="342" r:id="rId6"/>
    <p:sldId id="346" r:id="rId7"/>
    <p:sldId id="347" r:id="rId8"/>
    <p:sldId id="348" r:id="rId9"/>
    <p:sldId id="350" r:id="rId10"/>
    <p:sldId id="3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30343D"/>
    <a:srgbClr val="FF5050"/>
    <a:srgbClr val="A1A1A1"/>
    <a:srgbClr val="3E424B"/>
    <a:srgbClr val="B2E9FE"/>
    <a:srgbClr val="484E5C"/>
    <a:srgbClr val="464B51"/>
    <a:srgbClr val="3E343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Freeform 17"/>
          <p:cNvSpPr>
            <a:spLocks noEditPoints="1"/>
          </p:cNvSpPr>
          <p:nvPr userDrawn="1"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 userDrawn="1"/>
        </p:nvSpPr>
        <p:spPr>
          <a:xfrm flipV="1">
            <a:off x="649844" y="821852"/>
            <a:ext cx="10798628" cy="487422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ㄴㄴㄴㅁ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00812" y="5583382"/>
            <a:ext cx="11247660" cy="1274617"/>
            <a:chOff x="131540" y="5464628"/>
            <a:chExt cx="11247660" cy="1393372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자유형 9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자유형 66"/>
          <p:cNvSpPr/>
          <p:nvPr userDrawn="1"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 userDrawn="1"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ko-KR" sz="1600" b="1" dirty="0">
                <a:solidFill>
                  <a:srgbClr val="848484"/>
                </a:solidFill>
              </a:rPr>
              <a:t>e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 userDrawn="1"/>
        </p:nvSpPr>
        <p:spPr>
          <a:xfrm>
            <a:off x="7207785" y="1727548"/>
            <a:ext cx="37582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Steering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Lab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Sci, ADC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MCU All peri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Gio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</a:t>
            </a:r>
          </a:p>
        </p:txBody>
      </p:sp>
      <p:sp>
        <p:nvSpPr>
          <p:cNvPr id="70" name="직사각형 69"/>
          <p:cNvSpPr/>
          <p:nvPr userDrawn="1"/>
        </p:nvSpPr>
        <p:spPr>
          <a:xfrm>
            <a:off x="1277308" y="3221252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6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29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00812" y="5711437"/>
            <a:ext cx="11247660" cy="1129340"/>
            <a:chOff x="131540" y="5464628"/>
            <a:chExt cx="11247660" cy="1393372"/>
          </a:xfrm>
        </p:grpSpPr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자유형 12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모서리가 둥근 사각형 24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다리꼴 74"/>
          <p:cNvSpPr/>
          <p:nvPr userDrawn="1"/>
        </p:nvSpPr>
        <p:spPr>
          <a:xfrm flipV="1">
            <a:off x="649843" y="529441"/>
            <a:ext cx="11015683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내용 개체 틀 5"/>
          <p:cNvSpPr>
            <a:spLocks noGrp="1"/>
          </p:cNvSpPr>
          <p:nvPr>
            <p:ph sz="quarter" idx="12"/>
          </p:nvPr>
        </p:nvSpPr>
        <p:spPr>
          <a:xfrm>
            <a:off x="967240" y="2005353"/>
            <a:ext cx="5194074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2833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내용 개체 틀 5"/>
          <p:cNvSpPr>
            <a:spLocks noGrp="1"/>
          </p:cNvSpPr>
          <p:nvPr>
            <p:ph sz="quarter" idx="4"/>
          </p:nvPr>
        </p:nvSpPr>
        <p:spPr>
          <a:xfrm>
            <a:off x="6171947" y="2005353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78126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자유형 1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양쪽 모서리가 둥근 사각형 2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다리꼴 65"/>
          <p:cNvSpPr/>
          <p:nvPr userDrawn="1"/>
        </p:nvSpPr>
        <p:spPr>
          <a:xfrm flipV="1">
            <a:off x="649844" y="529441"/>
            <a:ext cx="11030527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내용 개체 틀 5"/>
          <p:cNvSpPr>
            <a:spLocks noGrp="1"/>
          </p:cNvSpPr>
          <p:nvPr>
            <p:ph sz="quarter" idx="12"/>
          </p:nvPr>
        </p:nvSpPr>
        <p:spPr>
          <a:xfrm>
            <a:off x="989012" y="2015986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" name="텍스트 개체 틀 7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719" y="2015986"/>
            <a:ext cx="5160081" cy="4203681"/>
          </a:xfr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buFont typeface="Arial" panose="020B0604020202020204" pitchFamily="34" charset="0"/>
              <a:buChar char="•"/>
              <a:defRPr lang="ko-KR" alt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자유형 8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양쪽 모서리가 둥근 사각형 20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89012" y="1392598"/>
            <a:ext cx="5183188" cy="596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87684" y="1392599"/>
            <a:ext cx="5166116" cy="59653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다리꼴 64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ㄴㄴㄴㅁ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양쪽 모서리가 둥근 사각형 1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215966" y="6536136"/>
            <a:ext cx="1032164" cy="321864"/>
          </a:xfrm>
        </p:spPr>
        <p:txBody>
          <a:bodyPr/>
          <a:lstStyle/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085777" y="2534439"/>
            <a:ext cx="4263819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endParaRPr lang="en-US" altLang="ko-KR" sz="32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들어주셔서</a:t>
            </a:r>
            <a:r>
              <a:rPr lang="ko-KR" altLang="en-US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감사합니다</a:t>
            </a:r>
            <a:r>
              <a:rPr lang="en-US" altLang="ko-KR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91491"/>
            <a:ext cx="10515600" cy="52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196944" y="6580908"/>
            <a:ext cx="1032164" cy="27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2018-07-25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88274" y="5386517"/>
            <a:ext cx="41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pc="-150" dirty="0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 DSP, MCU </a:t>
            </a:r>
            <a:r>
              <a:rPr lang="ko-KR" altLang="en-US" sz="1400" i="1" spc="-150" dirty="0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en-US" altLang="ko-KR" sz="1400" i="1" spc="-150" dirty="0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Xilinx </a:t>
            </a:r>
            <a:r>
              <a:rPr lang="en-US" altLang="ko-KR" sz="1400" i="1" spc="-150" dirty="0" err="1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Zynq</a:t>
            </a:r>
            <a:r>
              <a:rPr lang="en-US" altLang="ko-KR" sz="1400" i="1" spc="-150" dirty="0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FPGA </a:t>
            </a:r>
            <a:r>
              <a:rPr lang="ko-KR" altLang="en-US" sz="1400" i="1" spc="-150" dirty="0">
                <a:ln>
                  <a:prstDash val="solid"/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 전문가 과정</a:t>
            </a:r>
            <a:endParaRPr lang="en-US" altLang="ko-KR" sz="1400" i="1" spc="-150" dirty="0">
              <a:ln>
                <a:prstDash val="solid"/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49844" y="60937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ㄴㄴㄴㅁ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00812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207785" y="1727548"/>
            <a:ext cx="3758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esister based converter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 based converter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Buck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Buck-Boost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334931" y="3500951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DC-DC Converter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대해서 알아보자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정한별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6699" y="1968650"/>
            <a:ext cx="581024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DC-DC converter</a:t>
            </a:r>
            <a:r>
              <a:rPr lang="ko-KR" altLang="en-US" dirty="0" smtClean="0"/>
              <a:t>에 대해서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Resister </a:t>
            </a:r>
            <a:r>
              <a:rPr lang="en-US" altLang="ko-KR" dirty="0"/>
              <a:t>based </a:t>
            </a:r>
            <a:r>
              <a:rPr lang="en-US" altLang="ko-KR" dirty="0" smtClean="0"/>
              <a:t>converter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Switch based </a:t>
            </a:r>
            <a:r>
              <a:rPr lang="en-US" altLang="ko-KR" dirty="0" smtClean="0"/>
              <a:t>converter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Buck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Boost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8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1800" dirty="0" smtClean="0"/>
              <a:t>만들기가 간편하다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일반적으로 우리가 아는 전압 분배를 생각하면 쉽다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저항만 베이스로 하면 손실이 생겨 효율이 </a:t>
            </a:r>
            <a:r>
              <a:rPr lang="en-US" altLang="ko-KR" sz="1800" dirty="0" smtClean="0"/>
              <a:t>20% ~ 30 % </a:t>
            </a:r>
            <a:r>
              <a:rPr lang="ko-KR" altLang="en-US" sz="1800" dirty="0" smtClean="0"/>
              <a:t>정도 밖에 </a:t>
            </a:r>
            <a:r>
              <a:rPr lang="ko-KR" altLang="en-US" sz="1800" dirty="0" err="1" smtClean="0"/>
              <a:t>안난다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1800" dirty="0" smtClean="0"/>
              <a:t>Switch </a:t>
            </a:r>
            <a:r>
              <a:rPr lang="ko-KR" altLang="en-US" sz="1800" dirty="0" smtClean="0"/>
              <a:t>는 일반적으로 </a:t>
            </a:r>
            <a:r>
              <a:rPr lang="en-US" altLang="ko-KR" sz="1800" dirty="0" smtClean="0"/>
              <a:t>TR </a:t>
            </a:r>
            <a:r>
              <a:rPr lang="ko-KR" altLang="en-US" sz="1800" dirty="0" smtClean="0"/>
              <a:t>을 의미한다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전력 변환을 하면 효율이 </a:t>
            </a:r>
            <a:r>
              <a:rPr lang="en-US" altLang="ko-KR" sz="1800" dirty="0" smtClean="0"/>
              <a:t>80% ~ 90% 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효율이 높지만 깨끗한 </a:t>
            </a:r>
            <a:r>
              <a:rPr lang="en-US" altLang="ko-KR" sz="1800" dirty="0" smtClean="0"/>
              <a:t>DC </a:t>
            </a:r>
            <a:r>
              <a:rPr lang="ko-KR" altLang="en-US" sz="1800" dirty="0" smtClean="0"/>
              <a:t>성분이 나오지 않는다</a:t>
            </a:r>
            <a:r>
              <a:rPr lang="en-US" altLang="ko-KR" sz="1800" dirty="0" smtClean="0"/>
              <a:t>. -&gt;  AC </a:t>
            </a:r>
            <a:r>
              <a:rPr lang="ko-KR" altLang="en-US" sz="1800" dirty="0" smtClean="0"/>
              <a:t>성분이 포함 되어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DC </a:t>
            </a:r>
            <a:r>
              <a:rPr lang="ko-KR" altLang="en-US" sz="1800" dirty="0" smtClean="0"/>
              <a:t>성분은 </a:t>
            </a:r>
            <a:r>
              <a:rPr lang="ko-KR" altLang="en-US" sz="1800" dirty="0" err="1" smtClean="0"/>
              <a:t>푸리에</a:t>
            </a:r>
            <a:r>
              <a:rPr lang="ko-KR" altLang="en-US" sz="1800" dirty="0" smtClean="0"/>
              <a:t> 급수에 초항이다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AC </a:t>
            </a:r>
            <a:r>
              <a:rPr lang="ko-KR" altLang="en-US" sz="1800" dirty="0" smtClean="0"/>
              <a:t>성분은 고주파 성분에 해당한다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600" dirty="0" smtClean="0"/>
              <a:t>RC</a:t>
            </a:r>
            <a:r>
              <a:rPr lang="ko-KR" altLang="en-US" sz="1600" dirty="0" smtClean="0"/>
              <a:t>로 제거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효율이 낮아질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LC</a:t>
            </a:r>
            <a:r>
              <a:rPr lang="ko-KR" altLang="en-US" sz="1600" dirty="0" smtClean="0"/>
              <a:t>로 제거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발열 손실 최소화 위해 </a:t>
            </a:r>
            <a:r>
              <a:rPr lang="en-US" altLang="ko-KR" sz="1600" dirty="0" smtClean="0"/>
              <a:t>LC</a:t>
            </a:r>
            <a:r>
              <a:rPr lang="ko-KR" altLang="en-US" sz="1600" dirty="0" smtClean="0"/>
              <a:t>필터 사용</a:t>
            </a:r>
            <a:endParaRPr lang="en-US" altLang="ko-KR" sz="16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DC-DC </a:t>
            </a:r>
            <a:r>
              <a:rPr lang="en-US" altLang="ko-KR" dirty="0" smtClean="0"/>
              <a:t>converter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Resister based </a:t>
            </a:r>
            <a:r>
              <a:rPr lang="en-US" altLang="ko-KR" dirty="0" smtClean="0"/>
              <a:t>converter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Switch based </a:t>
            </a:r>
            <a:r>
              <a:rPr lang="en-US" altLang="ko-KR" dirty="0" smtClean="0"/>
              <a:t>converter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6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다리꼴 69"/>
          <p:cNvSpPr/>
          <p:nvPr/>
        </p:nvSpPr>
        <p:spPr>
          <a:xfrm flipV="1">
            <a:off x="696686" y="678872"/>
            <a:ext cx="10798628" cy="5458691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ㄴㄴㄴㅁ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36" y="344467"/>
            <a:ext cx="6032076" cy="2054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6827" y="2657953"/>
            <a:ext cx="634660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On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off </a:t>
            </a:r>
            <a:r>
              <a:rPr lang="ko-KR" altLang="en-US" sz="1600" dirty="0" smtClean="0"/>
              <a:t>시 </a:t>
            </a:r>
            <a:r>
              <a:rPr lang="ko-KR" altLang="en-US" sz="1600" dirty="0" err="1" smtClean="0"/>
              <a:t>인덕터에서</a:t>
            </a:r>
            <a:r>
              <a:rPr lang="ko-KR" altLang="en-US" sz="1600" dirty="0" smtClean="0"/>
              <a:t> 전기 관성이 생긴다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Off </a:t>
            </a:r>
            <a:r>
              <a:rPr lang="ko-KR" altLang="en-US" sz="1600" dirty="0" smtClean="0"/>
              <a:t>시에 </a:t>
            </a:r>
            <a:r>
              <a:rPr lang="ko-KR" altLang="en-US" sz="1600" dirty="0" err="1" smtClean="0"/>
              <a:t>인덕터에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(-) </a:t>
            </a:r>
            <a:r>
              <a:rPr lang="ko-KR" altLang="en-US" sz="1600" dirty="0" smtClean="0"/>
              <a:t>가 되며 다이오드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능동소자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이기에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꺼졌을 때도 오른쪽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순방향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으로 흐른다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제너</a:t>
            </a:r>
            <a:r>
              <a:rPr lang="ko-KR" altLang="en-US" sz="1600" dirty="0" smtClean="0"/>
              <a:t> 다이오드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전압 고정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쇼트기</a:t>
            </a:r>
            <a:r>
              <a:rPr lang="ko-KR" altLang="en-US" sz="1600" dirty="0" smtClean="0"/>
              <a:t> 다이오드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전류 고정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결국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쇼트키</a:t>
            </a:r>
            <a:r>
              <a:rPr lang="ko-KR" altLang="en-US" sz="1600" dirty="0" smtClean="0">
                <a:solidFill>
                  <a:srgbClr val="FF0000"/>
                </a:solidFill>
              </a:rPr>
              <a:t> 다이오드 사용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인덕터</a:t>
            </a:r>
            <a:r>
              <a:rPr lang="ko-KR" altLang="en-US" sz="1600" dirty="0" smtClean="0"/>
              <a:t> 전류에는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동작 모드가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CCM : </a:t>
            </a:r>
            <a:r>
              <a:rPr lang="ko-KR" altLang="en-US" sz="1400" dirty="0" smtClean="0"/>
              <a:t>스위칭 하는 동안 </a:t>
            </a:r>
            <a:r>
              <a:rPr lang="ko-KR" altLang="en-US" sz="1400" dirty="0" err="1" smtClean="0"/>
              <a:t>인덕터</a:t>
            </a:r>
            <a:r>
              <a:rPr lang="ko-KR" altLang="en-US" sz="1400" dirty="0" smtClean="0"/>
              <a:t> 전류가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 되지 않는다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DCM : </a:t>
            </a:r>
            <a:r>
              <a:rPr lang="ko-KR" altLang="en-US" sz="1400" dirty="0" smtClean="0"/>
              <a:t>스위칭 하는 동안 </a:t>
            </a:r>
            <a:r>
              <a:rPr lang="ko-KR" altLang="en-US" sz="1400" dirty="0" err="1" smtClean="0"/>
              <a:t>인덕터</a:t>
            </a:r>
            <a:r>
              <a:rPr lang="ko-KR" altLang="en-US" sz="1400" dirty="0" smtClean="0"/>
              <a:t> 전류가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 되는 구간이 있다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BCM : </a:t>
            </a:r>
            <a:r>
              <a:rPr lang="ko-KR" altLang="en-US" sz="1400" dirty="0" err="1" smtClean="0"/>
              <a:t>인덕터</a:t>
            </a:r>
            <a:r>
              <a:rPr lang="ko-KR" altLang="en-US" sz="1400" dirty="0" smtClean="0"/>
              <a:t> 전류가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일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스위치가 즉시 켜진다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이상적인 경우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인덕터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작은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맥동전류</a:t>
            </a:r>
            <a:r>
              <a:rPr lang="ko-KR" altLang="en-US" sz="1400" dirty="0" smtClean="0">
                <a:solidFill>
                  <a:srgbClr val="FF0000"/>
                </a:solidFill>
              </a:rPr>
              <a:t> 유도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작은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인덕터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좀 더 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맥동전류</a:t>
            </a:r>
            <a:r>
              <a:rPr lang="ko-KR" altLang="en-US" sz="1400" dirty="0" smtClean="0">
                <a:solidFill>
                  <a:srgbClr val="FF0000"/>
                </a:solidFill>
              </a:rPr>
              <a:t> 유도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4671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1732" y="2883050"/>
            <a:ext cx="79383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인덕터와</a:t>
            </a:r>
            <a:r>
              <a:rPr lang="ko-KR" altLang="en-US" b="1" dirty="0" smtClean="0"/>
              <a:t> 콘덴서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회로에서 </a:t>
            </a:r>
            <a:r>
              <a:rPr lang="ko-KR" altLang="en-US" sz="1600" dirty="0" err="1" smtClean="0"/>
              <a:t>인덕터의</a:t>
            </a:r>
            <a:r>
              <a:rPr lang="ko-KR" altLang="en-US" sz="1600" dirty="0" smtClean="0"/>
              <a:t> 전류의 양이 양수이면 콘덴서가 충전되고 음이면 방전된다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b="1" dirty="0" smtClean="0"/>
              <a:t>CCM 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DCM </a:t>
            </a:r>
            <a:r>
              <a:rPr lang="ko-KR" altLang="en-US" b="1" dirty="0" smtClean="0"/>
              <a:t>파형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CCM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DCM </a:t>
            </a:r>
            <a:r>
              <a:rPr lang="ko-KR" altLang="en-US" sz="1600" dirty="0" smtClean="0"/>
              <a:t>두가지 파형과 특성에 대해서 알아야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b="1" dirty="0" err="1" smtClean="0"/>
              <a:t>듀티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싸이클</a:t>
            </a:r>
            <a:r>
              <a:rPr lang="ko-KR" altLang="en-US" b="1" dirty="0" smtClean="0"/>
              <a:t> </a:t>
            </a:r>
            <a:r>
              <a:rPr lang="en-US" altLang="ko-KR" b="1" dirty="0"/>
              <a:t>D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컨버터의 출력 특성은 </a:t>
            </a:r>
            <a:r>
              <a:rPr lang="ko-KR" altLang="en-US" sz="1600" dirty="0" err="1" smtClean="0"/>
              <a:t>듀티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싸이클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에 의해서 결정된다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Vout</a:t>
            </a:r>
            <a:r>
              <a:rPr lang="ko-KR" altLang="en-US" sz="1600" dirty="0" smtClean="0"/>
              <a:t>을 일정하게 유지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하기 위해서 </a:t>
            </a:r>
            <a:r>
              <a:rPr lang="ko-KR" altLang="en-US" sz="1600" dirty="0" err="1" smtClean="0"/>
              <a:t>피드벡</a:t>
            </a:r>
            <a:r>
              <a:rPr lang="ko-KR" altLang="en-US" sz="1600" dirty="0" smtClean="0"/>
              <a:t> 루프로 제어를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3" y="376740"/>
            <a:ext cx="6032076" cy="20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On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전원으로 부터 전류가 흐른다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Off 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전원이 흐르지 않는다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: on</a:t>
            </a:r>
            <a:r>
              <a:rPr lang="ko-KR" altLang="en-US" dirty="0" smtClean="0"/>
              <a:t>일 때만 흐르기 때문에 쉽게 설명하면 </a:t>
            </a:r>
            <a:r>
              <a:rPr lang="ko-KR" altLang="en-US" dirty="0" err="1" smtClean="0"/>
              <a:t>듀티가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5v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받을것을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받는 것이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만큼 </a:t>
            </a:r>
            <a:r>
              <a:rPr lang="ko-KR" altLang="en-US" dirty="0" err="1" smtClean="0"/>
              <a:t>전압비가</a:t>
            </a:r>
            <a:r>
              <a:rPr lang="ko-KR" altLang="en-US" dirty="0" smtClean="0"/>
              <a:t> 하강한다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Buck converter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8" y="2099780"/>
            <a:ext cx="5164523" cy="175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77923" y="1838528"/>
            <a:ext cx="4104081" cy="205872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187685" y="2015986"/>
            <a:ext cx="5279968" cy="420368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On, off </a:t>
            </a:r>
            <a:r>
              <a:rPr lang="ko-KR" altLang="en-US" sz="1600" dirty="0" smtClean="0"/>
              <a:t>시간 모두 </a:t>
            </a:r>
            <a:r>
              <a:rPr lang="ko-KR" altLang="en-US" sz="1600" dirty="0" err="1" smtClean="0"/>
              <a:t>인덕터에</a:t>
            </a:r>
            <a:r>
              <a:rPr lang="ko-KR" altLang="en-US" sz="1600" dirty="0" smtClean="0"/>
              <a:t> 전원이 흐른다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400" dirty="0" smtClean="0">
                <a:solidFill>
                  <a:srgbClr val="C00000"/>
                </a:solidFill>
              </a:rPr>
              <a:t>Off</a:t>
            </a:r>
            <a:r>
              <a:rPr lang="ko-KR" altLang="en-US" sz="1400" dirty="0" smtClean="0">
                <a:solidFill>
                  <a:srgbClr val="C00000"/>
                </a:solidFill>
              </a:rPr>
              <a:t>시간에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인덕터가</a:t>
            </a:r>
            <a:r>
              <a:rPr lang="ko-KR" altLang="en-US" sz="1400" dirty="0" smtClean="0">
                <a:solidFill>
                  <a:srgbClr val="C00000"/>
                </a:solidFill>
              </a:rPr>
              <a:t> 출력으로 방전해서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600" dirty="0" smtClean="0"/>
              <a:t>On</a:t>
            </a:r>
            <a:r>
              <a:rPr lang="ko-KR" altLang="en-US" sz="1600" dirty="0" smtClean="0"/>
              <a:t>에서는 </a:t>
            </a:r>
            <a:r>
              <a:rPr lang="ko-KR" altLang="en-US" sz="1600" dirty="0" err="1" smtClean="0"/>
              <a:t>인덕터로만</a:t>
            </a:r>
            <a:r>
              <a:rPr lang="ko-KR" altLang="en-US" sz="1600" dirty="0" smtClean="0"/>
              <a:t> 흘러 충전되고 </a:t>
            </a:r>
            <a:r>
              <a:rPr lang="en-US" altLang="ko-KR" sz="1600" dirty="0" smtClean="0"/>
              <a:t>GND</a:t>
            </a:r>
            <a:r>
              <a:rPr lang="ko-KR" altLang="en-US" sz="1600" dirty="0" err="1" smtClean="0"/>
              <a:t>로감</a:t>
            </a:r>
            <a:endParaRPr lang="en-US" altLang="ko-KR" sz="1600" dirty="0"/>
          </a:p>
          <a:p>
            <a:r>
              <a:rPr lang="en-US" altLang="ko-KR" sz="1600" dirty="0" smtClean="0"/>
              <a:t>Off</a:t>
            </a:r>
            <a:r>
              <a:rPr lang="ko-KR" altLang="en-US" sz="1600" dirty="0" smtClean="0"/>
              <a:t>에서는 </a:t>
            </a:r>
            <a:r>
              <a:rPr lang="ko-KR" altLang="en-US" sz="1600" dirty="0" err="1" smtClean="0"/>
              <a:t>인덕터가</a:t>
            </a:r>
            <a:r>
              <a:rPr lang="ko-KR" altLang="en-US" sz="1600" dirty="0" smtClean="0"/>
              <a:t> 다이오드로 방전하면서 </a:t>
            </a:r>
            <a:r>
              <a:rPr lang="ko-KR" altLang="en-US" sz="1600" dirty="0" err="1" smtClean="0"/>
              <a:t>커패시터에서</a:t>
            </a:r>
            <a:r>
              <a:rPr lang="ko-KR" altLang="en-US" sz="1600" dirty="0" smtClean="0"/>
              <a:t> 부하로 전원이 나간다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꺼져있던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시간동안의</a:t>
            </a:r>
            <a:r>
              <a:rPr lang="ko-KR" altLang="en-US" sz="1600" dirty="0" smtClean="0"/>
              <a:t> 출력 전압은 입력전압이다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승압비는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Duty </a:t>
            </a:r>
            <a:r>
              <a:rPr lang="ko-KR" altLang="en-US" sz="1600" dirty="0" smtClean="0"/>
              <a:t>에 의해 결정된다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On</a:t>
            </a:r>
            <a:r>
              <a:rPr lang="ko-KR" altLang="en-US" sz="1600" dirty="0" err="1" smtClean="0"/>
              <a:t>일때는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인덕터가</a:t>
            </a:r>
            <a:r>
              <a:rPr lang="ko-KR" altLang="en-US" sz="1600" dirty="0" smtClean="0"/>
              <a:t> 충전되고 </a:t>
            </a:r>
            <a:r>
              <a:rPr lang="en-US" altLang="ko-KR" sz="1600" dirty="0" smtClean="0"/>
              <a:t>off</a:t>
            </a:r>
            <a:r>
              <a:rPr lang="ko-KR" altLang="en-US" sz="1600" dirty="0" err="1" smtClean="0"/>
              <a:t>일때는</a:t>
            </a:r>
            <a:r>
              <a:rPr lang="ko-KR" altLang="en-US" sz="1600" dirty="0" smtClean="0"/>
              <a:t> 방전되는데 </a:t>
            </a:r>
            <a:r>
              <a:rPr lang="en-US" altLang="ko-KR" sz="1600" dirty="0" smtClean="0"/>
              <a:t>off</a:t>
            </a:r>
            <a:r>
              <a:rPr lang="ko-KR" altLang="en-US" sz="1600" dirty="0" err="1" smtClean="0"/>
              <a:t>일때만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전압차가</a:t>
            </a:r>
            <a:r>
              <a:rPr lang="ko-KR" altLang="en-US" sz="1600" dirty="0" smtClean="0"/>
              <a:t> 생긴다</a:t>
            </a:r>
            <a:r>
              <a:rPr lang="en-US" altLang="ko-KR" sz="1600" dirty="0" smtClean="0"/>
              <a:t>.</a:t>
            </a:r>
          </a:p>
          <a:p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 converter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7" y="3737530"/>
            <a:ext cx="3119718" cy="19747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15" y="3491507"/>
            <a:ext cx="1143603" cy="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 converter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1" y="1192530"/>
            <a:ext cx="6096000" cy="300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014" y="4320764"/>
            <a:ext cx="8810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위의 사진을 보시면 실제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boost converter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의  작동을 보여주는 소자를 포함합니다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. LM27313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이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PWM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의 역할을 해주며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5V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가 인가되었을 시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12 V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의 출력을 내준다는 것을 알 수 있습니다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저기에 잘 보시면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FB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라는 익숙한 글자가 보이는데 바로 </a:t>
            </a:r>
            <a:r>
              <a:rPr lang="en-US" altLang="ko-KR" sz="1600" dirty="0">
                <a:solidFill>
                  <a:srgbClr val="000000"/>
                </a:solidFill>
                <a:ea typeface="돋움" panose="020B0600000101010101" pitchFamily="50" charset="-127"/>
              </a:rPr>
              <a:t>FEEDBACK </a:t>
            </a:r>
            <a:r>
              <a:rPr lang="ko-KR" altLang="en-US" sz="1600" dirty="0">
                <a:solidFill>
                  <a:srgbClr val="000000"/>
                </a:solidFill>
                <a:ea typeface="돋움" panose="020B0600000101010101" pitchFamily="50" charset="-127"/>
              </a:rPr>
              <a:t>회로</a:t>
            </a:r>
            <a:r>
              <a:rPr lang="en-US" altLang="ko-KR" sz="1600" dirty="0" smtClean="0">
                <a:solidFill>
                  <a:srgbClr val="000000"/>
                </a:solidFill>
                <a:ea typeface="돋움" panose="020B0600000101010101" pitchFamily="50" charset="-127"/>
              </a:rPr>
              <a:t>!!!</a:t>
            </a:r>
            <a:endParaRPr lang="ko-KR" altLang="en-US" sz="1600" dirty="0">
              <a:solidFill>
                <a:srgbClr val="000000"/>
              </a:solidFill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8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447</Words>
  <Application>Microsoft Office PowerPoint</Application>
  <PresentationFormat>사용자 지정</PresentationFormat>
  <Paragraphs>89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정한별 발표</vt:lpstr>
      <vt:lpstr>DC-DC converter</vt:lpstr>
      <vt:lpstr>PowerPoint 프레젠테이션</vt:lpstr>
      <vt:lpstr>PowerPoint 프레젠테이션</vt:lpstr>
      <vt:lpstr>Buck converter</vt:lpstr>
      <vt:lpstr>Boost converter</vt:lpstr>
      <vt:lpstr>Boost converter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KOITT</cp:lastModifiedBy>
  <cp:revision>264</cp:revision>
  <dcterms:created xsi:type="dcterms:W3CDTF">2017-12-29T07:18:59Z</dcterms:created>
  <dcterms:modified xsi:type="dcterms:W3CDTF">2018-07-24T15:57:01Z</dcterms:modified>
</cp:coreProperties>
</file>