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6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0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4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3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9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3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6831-3AD3-4FFD-AC8B-5678D985E1D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72E8-9849-4F18-95CC-604DA257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9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BGEGilB3i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csrebel.blogspot.com/2012/02/inertial-frame-of-referenc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28083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>
                <a:effectLst/>
              </a:rPr>
              <a:t>Ch5. Non-inertial frame</a:t>
            </a:r>
            <a:br>
              <a:rPr lang="en-US" altLang="ko-KR" b="1" dirty="0" smtClean="0">
                <a:effectLst/>
              </a:rPr>
            </a:br>
            <a:r>
              <a:rPr lang="en-US" altLang="ko-KR" b="1" dirty="0" smtClean="0">
                <a:effectLst/>
              </a:rPr>
              <a:t/>
            </a:r>
            <a:br>
              <a:rPr lang="en-US" altLang="ko-KR" b="1" dirty="0" smtClean="0">
                <a:effectLst/>
              </a:rPr>
            </a:br>
            <a:r>
              <a:rPr lang="en-US" altLang="ko-KR" dirty="0" smtClean="0">
                <a:effectLst/>
              </a:rPr>
              <a:t>Analytical Mechanics.7th(Grant R. </a:t>
            </a:r>
            <a:r>
              <a:rPr lang="en-US" altLang="ko-KR" dirty="0" err="1" smtClean="0">
                <a:effectLst/>
              </a:rPr>
              <a:t>Fowles</a:t>
            </a:r>
            <a:r>
              <a:rPr lang="en-US" altLang="ko-KR" dirty="0" smtClean="0">
                <a:effectLst/>
              </a:rPr>
              <a:t>. George L. </a:t>
            </a:r>
            <a:r>
              <a:rPr lang="en-US" altLang="ko-KR" dirty="0" err="1" smtClean="0">
                <a:effectLst/>
              </a:rPr>
              <a:t>Cassiday</a:t>
            </a:r>
            <a:r>
              <a:rPr lang="en-US" altLang="ko-KR" dirty="0" smtClean="0">
                <a:effectLst/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7776864" cy="1512168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altLang="ko-KR" dirty="0" smtClean="0">
              <a:latin typeface="+mj-lt"/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정상용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9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A frame of reference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Translation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Rotation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Translation &amp; Rotation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1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altLang="ko-KR" dirty="0" smtClean="0"/>
              <a:t>A frame of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Inertial frame.</a:t>
            </a:r>
          </a:p>
          <a:p>
            <a:pPr marL="0" indent="0">
              <a:buNone/>
            </a:pPr>
            <a:r>
              <a:rPr lang="en-US" altLang="ko-KR" sz="2800" dirty="0" smtClean="0"/>
              <a:t>Non – inertial frame.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301610" cy="456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7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Check this video which is about coordinate system illustrated on robot arm.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Video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Translation motion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5119"/>
            <a:ext cx="4608512" cy="389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91330"/>
            <a:ext cx="28289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332656"/>
                <a:ext cx="8229600" cy="56886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</a:t>
                </a: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altLang="ko-KR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 smtClean="0"/>
                  <a:t>)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fictitious force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32656"/>
                <a:ext cx="8229600" cy="5688632"/>
              </a:xfrm>
              <a:blipFill rotWithShape="1">
                <a:blip r:embed="rId2"/>
                <a:stretch>
                  <a:fillRect t="-1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1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Rotation motion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908720"/>
            <a:ext cx="660441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5485535"/>
                <a:ext cx="8229600" cy="1396752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altLang="ko-KR" sz="2800" b="0" i="1" smtClean="0">
                        <a:latin typeface="Cambria Math"/>
                      </a:rPr>
                      <m:t> </m:t>
                    </m:r>
                    <m:r>
                      <a:rPr lang="en-US" altLang="ko-KR" sz="2800" b="0" i="1" smtClean="0">
                        <a:latin typeface="Cambria Math"/>
                        <a:ea typeface="Cambria Math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altLang="ko-KR" sz="28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ko-KR" sz="28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sz="2800" b="0" i="1" smtClean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sz="28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ko-KR" altLang="en-US" sz="28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2800" b="0" i="1" smtClean="0">
                        <a:latin typeface="Cambria Math"/>
                      </a:rPr>
                      <m:t> </m:t>
                    </m:r>
                    <m:r>
                      <a:rPr lang="en-US" altLang="ko-KR" sz="2800" b="0" i="1" smtClean="0">
                        <a:latin typeface="Cambria Math"/>
                        <a:ea typeface="Cambria Math"/>
                      </a:rPr>
                      <m:t>× </m:t>
                    </m:r>
                    <m:acc>
                      <m:accPr>
                        <m:chr m:val="⃗"/>
                        <m:ctrlPr>
                          <a:rPr lang="en-US" altLang="ko-KR" sz="28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endParaRPr lang="en-US" altLang="ko-KR" sz="28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8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ko-KR" altLang="en-US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800" i="1" dirty="0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8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8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ko-KR" sz="2800" b="0" i="1" dirty="0" smtClean="0">
                        <a:latin typeface="Cambria Math"/>
                      </a:rPr>
                      <m:t> </m:t>
                    </m:r>
                    <m:r>
                      <a:rPr lang="en-US" altLang="ko-KR" sz="2800" b="0" i="1" dirty="0" smtClean="0">
                        <a:latin typeface="Cambria Math"/>
                        <a:ea typeface="Cambria Math"/>
                      </a:rPr>
                      <m:t>+ </m:t>
                    </m:r>
                    <m:acc>
                      <m:accPr>
                        <m:chr m:val="̇"/>
                        <m:ctrlPr>
                          <a:rPr lang="en-US" altLang="ko-KR" sz="28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ko-KR" altLang="en-US" sz="2800" b="0" i="1" dirty="0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2800" b="0" i="1" dirty="0" smtClean="0">
                        <a:latin typeface="Cambria Math"/>
                        <a:ea typeface="Cambria Math"/>
                      </a:rPr>
                      <m:t> × </m:t>
                    </m:r>
                    <m:acc>
                      <m:accPr>
                        <m:chr m:val="⃗"/>
                        <m:ctrlPr>
                          <a:rPr lang="en-US" altLang="ko-KR" sz="28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ko-KR" sz="2800" b="0" i="1" dirty="0" smtClean="0">
                        <a:latin typeface="Cambria Math"/>
                      </a:rPr>
                      <m:t> </m:t>
                    </m:r>
                    <m:r>
                      <a:rPr lang="en-US" altLang="ko-KR" sz="2800" b="0" i="1" dirty="0" smtClean="0">
                        <a:latin typeface="Cambria Math"/>
                        <a:ea typeface="Cambria Math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altLang="ko-KR" sz="28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ko-KR" altLang="en-US" sz="2800" b="0" i="1" dirty="0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28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2800" b="0" i="1" dirty="0" smtClean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sz="28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ko-KR" sz="2800" b="0" i="1" dirty="0" smtClean="0">
                        <a:latin typeface="Cambria Math"/>
                      </a:rPr>
                      <m:t> </m:t>
                    </m:r>
                    <m:r>
                      <a:rPr lang="en-US" altLang="ko-KR" sz="2800" b="0" i="1" dirty="0" smtClean="0">
                        <a:latin typeface="Cambria Math"/>
                        <a:ea typeface="Cambria Math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altLang="ko-KR" sz="28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ko-KR" altLang="en-US" sz="2800" b="0" i="1" dirty="0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28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2800" b="0" i="1" dirty="0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altLang="ko-KR" sz="28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ko-KR" altLang="en-US" sz="2800" b="0" i="1" dirty="0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acc>
                        <m:r>
                          <a:rPr lang="en-US" altLang="ko-KR" sz="28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800" b="0" i="1" dirty="0" smtClean="0">
                            <a:latin typeface="Cambria Math"/>
                            <a:ea typeface="Cambria Math"/>
                          </a:rPr>
                          <m:t>× </m:t>
                        </m:r>
                        <m:acc>
                          <m:accPr>
                            <m:chr m:val="⃗"/>
                            <m:ctrlP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28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dirty="0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2800" b="0" i="1" dirty="0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en-US" altLang="ko-KR" sz="28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ko-KR" altLang="en-US" sz="28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5485535"/>
                <a:ext cx="8229600" cy="139675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7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5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Translation &amp; Rotation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8964488" cy="478539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ko-KR" altLang="en-US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× </m:t>
                      </m:r>
                      <m:acc>
                        <m:accPr>
                          <m:chr m:val="⃗"/>
                          <m:ctrlP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altLang="ko-KR" sz="2400" b="0" i="1" smtClean="0">
                          <a:latin typeface="Cambria Math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altLang="ko-KR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4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i="1" dirty="0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4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ko-KR" sz="2400" b="0" i="1" dirty="0" smtClean="0">
                        <a:latin typeface="Cambria Math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/>
                        <a:ea typeface="Cambria Math"/>
                      </a:rPr>
                      <m:t>+ </m:t>
                    </m:r>
                    <m:acc>
                      <m:accPr>
                        <m:chr m:val="̇"/>
                        <m:ctrlP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ko-KR" altLang="en-US" sz="2400" b="0" i="1" dirty="0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2400" b="0" i="1" dirty="0" smtClean="0">
                        <a:latin typeface="Cambria Math"/>
                        <a:ea typeface="Cambria Math"/>
                      </a:rPr>
                      <m:t> × </m:t>
                    </m:r>
                    <m:acc>
                      <m:accPr>
                        <m:chr m:val="⃗"/>
                        <m:ctrlP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ko-KR" sz="2400" b="0" i="1" dirty="0" smtClean="0">
                        <a:latin typeface="Cambria Math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/>
                        <a:ea typeface="Cambria Math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ko-KR" altLang="en-US" sz="2400" b="0" i="1" dirty="0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ko-KR" sz="2400" b="0" i="1" dirty="0" smtClean="0">
                        <a:latin typeface="Cambria Math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/>
                        <a:ea typeface="Cambria Math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ko-KR" altLang="en-US" sz="2400" b="0" i="1" dirty="0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ko-KR" altLang="en-US" sz="2400" b="0" i="1" dirty="0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acc>
                        <m:r>
                          <a:rPr lang="en-US" altLang="ko-KR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  <m:t>× </m:t>
                        </m:r>
                        <m:acc>
                          <m:accPr>
                            <m:chr m:val="⃗"/>
                            <m:ctrlP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24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dirty="0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2400" b="0" i="1" dirty="0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en-US" altLang="ko-KR" sz="2400" b="0" i="1" dirty="0" smtClean="0">
                        <a:latin typeface="Cambria Math"/>
                        <a:ea typeface="Cambria Math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2400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8964488" cy="478539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0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1.https://www.youtube.com/watch?v=LBGEGilB3iU</a:t>
            </a:r>
          </a:p>
          <a:p>
            <a:pPr marL="0" indent="0">
              <a:buNone/>
            </a:pPr>
            <a:r>
              <a:rPr lang="en-US" altLang="ko-KR" sz="2800" dirty="0" smtClean="0"/>
              <a:t>2.</a:t>
            </a:r>
            <a:r>
              <a:rPr lang="en-US" altLang="ko-KR" sz="2800" dirty="0" smtClean="0">
                <a:hlinkClick r:id="rId2"/>
              </a:rPr>
              <a:t>http://physicsrebel.blogspot.com/2012/02/inertial-frame-of-reference.html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3. http://nisl.kau.ac.kr/easy1.pdf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01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276</Words>
  <Application>Microsoft Office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 Ch5. Non-inertial frame  Analytical Mechanics.7th(Grant R. Fowles. George L. Cassiday) </vt:lpstr>
      <vt:lpstr>Contents</vt:lpstr>
      <vt:lpstr>A frame of reference</vt:lpstr>
      <vt:lpstr>PowerPoint 프레젠테이션</vt:lpstr>
      <vt:lpstr>Translation motion</vt:lpstr>
      <vt:lpstr>PowerPoint 프레젠테이션</vt:lpstr>
      <vt:lpstr>Rotation motion</vt:lpstr>
      <vt:lpstr>Translation &amp; Rotation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Ch5. Non-inertial frame  Analytical Mechanics.7th(Grant R. Fowles. George L. Cassiday)</dc:title>
  <dc:creator>KOITT</dc:creator>
  <cp:lastModifiedBy>KOITT</cp:lastModifiedBy>
  <cp:revision>7</cp:revision>
  <dcterms:created xsi:type="dcterms:W3CDTF">2018-08-06T21:58:29Z</dcterms:created>
  <dcterms:modified xsi:type="dcterms:W3CDTF">2018-08-06T23:00:44Z</dcterms:modified>
</cp:coreProperties>
</file>