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4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C450-D0BE-4BF0-91AC-E38056018EF2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0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Сессия 1. Основы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цикле </a:t>
            </a:r>
            <a:r>
              <a:rPr lang="en-US" dirty="0" smtClean="0"/>
              <a:t>for</a:t>
            </a:r>
            <a:r>
              <a:rPr lang="ru-RU" dirty="0" smtClean="0"/>
              <a:t> указывается переменная и множество значений, которые будут последовательно присвоены переменной.</a:t>
            </a:r>
          </a:p>
          <a:p>
            <a:r>
              <a:rPr lang="ru-RU" dirty="0" smtClean="0"/>
              <a:t>Буквально – в переменную, название которой указывается между </a:t>
            </a:r>
            <a:r>
              <a:rPr lang="en-US" dirty="0" smtClean="0"/>
              <a:t>“for”</a:t>
            </a:r>
            <a:r>
              <a:rPr lang="ru-RU" dirty="0" smtClean="0"/>
              <a:t> и </a:t>
            </a:r>
            <a:r>
              <a:rPr lang="en-US" dirty="0" smtClean="0"/>
              <a:t>“in”</a:t>
            </a:r>
            <a:r>
              <a:rPr lang="ru-RU" dirty="0" smtClean="0"/>
              <a:t> подставляются последовательно значения из множества, указанного после </a:t>
            </a:r>
            <a:r>
              <a:rPr lang="en-US" dirty="0" smtClean="0"/>
              <a:t>“in”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5952"/>
            <a:ext cx="4777855" cy="21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диапазона для цикла</a:t>
            </a:r>
            <a:r>
              <a:rPr lang="en-US" dirty="0" smtClean="0"/>
              <a:t> 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7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range()</a:t>
            </a:r>
            <a:r>
              <a:rPr lang="ru-RU" sz="2000" dirty="0" smtClean="0"/>
              <a:t> создает последовательность целых чисел</a:t>
            </a:r>
          </a:p>
          <a:p>
            <a:pPr marL="0" indent="0">
              <a:buNone/>
            </a:pPr>
            <a:r>
              <a:rPr lang="ru-RU" sz="2000" dirty="0" smtClean="0"/>
              <a:t>Синтаксис </a:t>
            </a:r>
            <a:r>
              <a:rPr lang="en-US" sz="2000" dirty="0" smtClean="0"/>
              <a:t>range</a:t>
            </a:r>
            <a:r>
              <a:rPr lang="ru-RU" sz="2000" dirty="0" smtClean="0"/>
              <a:t> описывается так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en-US" sz="2000" dirty="0" smtClean="0"/>
              <a:t>range(start, stop, step)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92823"/>
              </p:ext>
            </p:extLst>
          </p:nvPr>
        </p:nvGraphicFramePr>
        <p:xfrm>
          <a:off x="838200" y="2801963"/>
          <a:ext cx="5209436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70"/>
                <a:gridCol w="4427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start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Начиная</a:t>
                      </a:r>
                      <a:r>
                        <a:rPr lang="ru-RU" sz="2400" baseline="0" dirty="0" smtClean="0"/>
                        <a:t> от </a:t>
                      </a:r>
                      <a:r>
                        <a:rPr lang="en-US" sz="2400" baseline="0" dirty="0" smtClean="0"/>
                        <a:t>stop</a:t>
                      </a:r>
                      <a:r>
                        <a:rPr lang="ru-RU" sz="2400" baseline="0" dirty="0" smtClean="0"/>
                        <a:t> </a:t>
                      </a:r>
                      <a:br>
                        <a:rPr lang="ru-RU" sz="2400" baseline="0" dirty="0" smtClean="0"/>
                      </a:br>
                      <a:r>
                        <a:rPr lang="ru-RU" sz="2400" baseline="0" dirty="0" smtClean="0"/>
                        <a:t>(по умолчанию – 0)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stop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Заканчивая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step</a:t>
                      </a:r>
                      <a:r>
                        <a:rPr lang="ru-RU" sz="2400" baseline="0" dirty="0" smtClean="0"/>
                        <a:t> не включительно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step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 шагом </a:t>
                      </a:r>
                      <a:r>
                        <a:rPr lang="en-US" sz="2400" dirty="0" smtClean="0"/>
                        <a:t>step</a:t>
                      </a:r>
                      <a:r>
                        <a:rPr lang="ru-RU" sz="2400" dirty="0" smtClean="0"/>
                        <a:t> </a:t>
                      </a:r>
                      <a:br>
                        <a:rPr lang="ru-RU" sz="2400" dirty="0" smtClean="0"/>
                      </a:br>
                      <a:r>
                        <a:rPr lang="ru-RU" sz="2400" dirty="0" smtClean="0"/>
                        <a:t>(по умолчанию –</a:t>
                      </a:r>
                      <a:r>
                        <a:rPr lang="ru-RU" sz="2400" baseline="0" dirty="0" smtClean="0"/>
                        <a:t> 1)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35" y="2801963"/>
            <a:ext cx="530616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 конструкций (циклов)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Вложенный цикл – цикл, находящая в теле другого цикла (+1 отступ в блоке кода)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1422"/>
            <a:ext cx="4123099" cy="34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связать искусство и математику - фракталы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003" y="2072045"/>
            <a:ext cx="5534797" cy="28769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03" y="4943136"/>
            <a:ext cx="2935698" cy="494033"/>
          </a:xfrm>
          <a:prstGeom prst="rect">
            <a:avLst/>
          </a:prstGeom>
        </p:spPr>
      </p:pic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296980" y="1655905"/>
            <a:ext cx="5492718" cy="4161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Кривая Леви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0" y="2072045"/>
            <a:ext cx="5509248" cy="20446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60" y="4943136"/>
            <a:ext cx="1691640" cy="1691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89698" y="1714347"/>
            <a:ext cx="556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Код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0347" y="6234666"/>
            <a:ext cx="38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Ссылка на статью в Википедии </a:t>
            </a:r>
            <a:r>
              <a:rPr lang="en-US" sz="2000" dirty="0" smtClean="0"/>
              <a:t>=&gt;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04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Копирайтики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Авторский курс подготовки к ЕГЭ-2024 по информатике от Тимофея </a:t>
            </a:r>
            <a:r>
              <a:rPr lang="ru-RU" b="1" dirty="0" err="1"/>
              <a:t>Хирьянова</a:t>
            </a:r>
            <a:r>
              <a:rPr lang="ru-RU" b="1" dirty="0"/>
              <a:t> с 0 до 80+ </a:t>
            </a:r>
            <a:r>
              <a:rPr lang="ru-RU" b="1" dirty="0" smtClean="0"/>
              <a:t>баллов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595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TO-DO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449"/>
            <a:ext cx="10515600" cy="4798335"/>
          </a:xfrm>
        </p:spPr>
        <p:txBody>
          <a:bodyPr>
            <a:noAutofit/>
          </a:bodyPr>
          <a:lstStyle/>
          <a:p>
            <a:r>
              <a:rPr lang="ru-RU" sz="2000" dirty="0" smtClean="0"/>
              <a:t>Установка </a:t>
            </a:r>
            <a:r>
              <a:rPr lang="en-US" sz="2000" dirty="0" smtClean="0"/>
              <a:t>Python</a:t>
            </a:r>
          </a:p>
          <a:p>
            <a:r>
              <a:rPr lang="ru-RU" sz="2000" dirty="0" smtClean="0"/>
              <a:t>Документация </a:t>
            </a:r>
            <a:r>
              <a:rPr lang="en-US" sz="2000" dirty="0" smtClean="0"/>
              <a:t>Python</a:t>
            </a:r>
            <a:endParaRPr lang="ru-RU" sz="2000" dirty="0" smtClean="0"/>
          </a:p>
          <a:p>
            <a:r>
              <a:rPr lang="ru-RU" sz="2000" dirty="0" smtClean="0"/>
              <a:t>Ссылки на преподавателей</a:t>
            </a:r>
          </a:p>
          <a:p>
            <a:r>
              <a:rPr lang="ru-RU" sz="2000" dirty="0" smtClean="0"/>
              <a:t>Правила написания кода</a:t>
            </a:r>
          </a:p>
          <a:p>
            <a:r>
              <a:rPr lang="ru-RU" sz="2000" dirty="0" smtClean="0"/>
              <a:t>Переменные*</a:t>
            </a:r>
          </a:p>
          <a:p>
            <a:r>
              <a:rPr lang="ru-RU" sz="2000" dirty="0" smtClean="0"/>
              <a:t>Инструменты для справки</a:t>
            </a:r>
          </a:p>
          <a:p>
            <a:r>
              <a:rPr lang="ru-RU" sz="2000" dirty="0" smtClean="0"/>
              <a:t>Типы данных (</a:t>
            </a:r>
            <a:r>
              <a:rPr lang="en-US" sz="2000" dirty="0" err="1" smtClean="0"/>
              <a:t>int</a:t>
            </a:r>
            <a:r>
              <a:rPr lang="en-US" sz="2000" dirty="0" smtClean="0"/>
              <a:t>, float, </a:t>
            </a:r>
            <a:r>
              <a:rPr lang="en-US" sz="2000" dirty="0" err="1" smtClean="0"/>
              <a:t>str</a:t>
            </a:r>
            <a:r>
              <a:rPr lang="en-US" sz="2000" dirty="0" smtClean="0"/>
              <a:t>, bool)</a:t>
            </a:r>
          </a:p>
          <a:p>
            <a:r>
              <a:rPr lang="ru-RU" sz="2000" dirty="0" smtClean="0"/>
              <a:t>Ввод</a:t>
            </a:r>
            <a:r>
              <a:rPr lang="en-US" sz="2000" dirty="0" smtClean="0"/>
              <a:t>/</a:t>
            </a:r>
            <a:r>
              <a:rPr lang="ru-RU" sz="2000" dirty="0" smtClean="0"/>
              <a:t>вывод в </a:t>
            </a:r>
            <a:r>
              <a:rPr lang="en-US" sz="2000" dirty="0" smtClean="0"/>
              <a:t>Python</a:t>
            </a:r>
            <a:endParaRPr lang="ru-RU" sz="2000" dirty="0" smtClean="0"/>
          </a:p>
          <a:p>
            <a:r>
              <a:rPr lang="ru-RU" sz="2000" dirty="0" smtClean="0"/>
              <a:t>Цикл</a:t>
            </a:r>
            <a:r>
              <a:rPr lang="en-US" sz="2000" dirty="0" smtClean="0"/>
              <a:t> for</a:t>
            </a:r>
            <a:endParaRPr lang="ru-RU" sz="2000" dirty="0" smtClean="0"/>
          </a:p>
          <a:p>
            <a:r>
              <a:rPr lang="ru-RU" sz="2000" dirty="0" smtClean="0"/>
              <a:t>Создание диапазона </a:t>
            </a:r>
            <a:r>
              <a:rPr lang="en-US" sz="2000" dirty="0" smtClean="0"/>
              <a:t>range()</a:t>
            </a:r>
            <a:r>
              <a:rPr lang="ru-RU" sz="2000" dirty="0" smtClean="0"/>
              <a:t> для цикла</a:t>
            </a:r>
          </a:p>
          <a:p>
            <a:r>
              <a:rPr lang="ru-RU" sz="2000" dirty="0" smtClean="0"/>
              <a:t>Вложенность циклов</a:t>
            </a:r>
          </a:p>
          <a:p>
            <a:r>
              <a:rPr lang="ru-RU" sz="2000" dirty="0" smtClean="0"/>
              <a:t>Попытка связать искусство и математику</a:t>
            </a:r>
          </a:p>
        </p:txBody>
      </p:sp>
    </p:spTree>
    <p:extLst>
      <p:ext uri="{BB962C8B-B14F-4D97-AF65-F5344CB8AC3E}">
        <p14:creationId xmlns:p14="http://schemas.microsoft.com/office/powerpoint/2010/main" val="1436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3997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Кнопка </a:t>
            </a:r>
            <a:r>
              <a:rPr lang="en-US" dirty="0" smtClean="0"/>
              <a:t>“Downloads”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“Download for Windows Python 3.12.4”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4. Открываем скачанный </a:t>
            </a:r>
            <a:r>
              <a:rPr lang="en-US" dirty="0"/>
              <a:t>.exe</a:t>
            </a:r>
            <a:r>
              <a:rPr lang="ru-RU" dirty="0"/>
              <a:t> файл</a:t>
            </a:r>
          </a:p>
          <a:p>
            <a:pPr marL="0" indent="0">
              <a:buNone/>
            </a:pPr>
            <a:r>
              <a:rPr lang="ru-RU" dirty="0"/>
              <a:t>5. Ставим галочку напротив </a:t>
            </a:r>
            <a:r>
              <a:rPr lang="en-US" dirty="0"/>
              <a:t>“Add Python to PATH”</a:t>
            </a:r>
            <a:r>
              <a:rPr lang="ru-RU" dirty="0"/>
              <a:t>, если её нет, все остальное можно не менять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05" y="1452000"/>
            <a:ext cx="6415889" cy="47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по работе с любой инфой</a:t>
            </a:r>
            <a:endParaRPr lang="ru-RU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22" y="2880422"/>
            <a:ext cx="2854600" cy="28546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9408"/>
            <a:ext cx="2855614" cy="2855614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3994"/>
              </p:ext>
            </p:extLst>
          </p:nvPr>
        </p:nvGraphicFramePr>
        <p:xfrm>
          <a:off x="838200" y="1690688"/>
          <a:ext cx="105156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/>
                        <a:t>Документация</a:t>
                      </a:r>
                      <a:r>
                        <a:rPr lang="en-US" sz="2400" b="0" dirty="0" smtClean="0"/>
                        <a:t> Python </a:t>
                      </a:r>
                      <a:r>
                        <a:rPr lang="ru-RU" sz="2400" b="0" dirty="0" smtClean="0"/>
                        <a:t>(чёрт ногу сломит)</a:t>
                      </a:r>
                    </a:p>
                    <a:p>
                      <a:pPr algn="ctr"/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/>
                        <a:t>Стандартный синтаксис – </a:t>
                      </a:r>
                      <a:r>
                        <a:rPr lang="en-US" sz="2400" b="0" dirty="0" smtClean="0"/>
                        <a:t>Python </a:t>
                      </a:r>
                      <a:r>
                        <a:rPr lang="en-US" sz="2400" b="0" dirty="0" err="1" smtClean="0"/>
                        <a:t>Standart</a:t>
                      </a:r>
                      <a:r>
                        <a:rPr lang="en-US" sz="2400" b="0" dirty="0" smtClean="0"/>
                        <a:t> Library</a:t>
                      </a:r>
                    </a:p>
                    <a:p>
                      <a:pPr algn="ctr"/>
                      <a:endParaRPr lang="ru-R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/>
                        <a:t>Глоссарий терминов </a:t>
                      </a:r>
                      <a:r>
                        <a:rPr lang="en-US" sz="2400" b="0" dirty="0" smtClean="0"/>
                        <a:t>Python</a:t>
                      </a:r>
                      <a:endParaRPr lang="ru-RU" sz="2400" b="0" dirty="0" smtClean="0"/>
                    </a:p>
                    <a:p>
                      <a:pPr algn="ctr"/>
                      <a:endParaRPr lang="ru-RU" sz="2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86" y="2879408"/>
            <a:ext cx="2855614" cy="28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– не учитель, </a:t>
            </a:r>
            <a:r>
              <a:rPr lang="ru-RU" smtClean="0"/>
              <a:t>норм </a:t>
            </a:r>
            <a:r>
              <a:rPr lang="ru-RU" smtClean="0"/>
              <a:t>источники </a:t>
            </a:r>
            <a:r>
              <a:rPr lang="ru-RU" dirty="0" smtClean="0"/>
              <a:t>ниже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Т.Ф. </a:t>
            </a:r>
            <a:r>
              <a:rPr lang="ru-RU" dirty="0" err="1" smtClean="0"/>
              <a:t>Хирьянов</a:t>
            </a:r>
            <a:r>
              <a:rPr lang="ru-RU" dirty="0" smtClean="0"/>
              <a:t> – Алгоритмы и структуры данных на </a:t>
            </a:r>
            <a:r>
              <a:rPr lang="en-US" dirty="0" smtClean="0"/>
              <a:t>Python 3</a:t>
            </a:r>
            <a:endParaRPr lang="ru-RU" dirty="0" smtClean="0"/>
          </a:p>
          <a:p>
            <a:r>
              <a:rPr lang="en-US" dirty="0" smtClean="0"/>
              <a:t>freeCodeCamp.org</a:t>
            </a:r>
          </a:p>
          <a:p>
            <a:r>
              <a:rPr lang="ru-RU" dirty="0" smtClean="0"/>
              <a:t>Алексей </a:t>
            </a:r>
            <a:r>
              <a:rPr lang="ru-RU" dirty="0" err="1" smtClean="0"/>
              <a:t>Голобурдин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Типизированный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err="1" smtClean="0"/>
              <a:t>Лусиано</a:t>
            </a:r>
            <a:r>
              <a:rPr lang="ru-RU" dirty="0" smtClean="0"/>
              <a:t> </a:t>
            </a:r>
            <a:r>
              <a:rPr lang="ru-RU" dirty="0" err="1" smtClean="0"/>
              <a:t>Рамальо</a:t>
            </a:r>
            <a:r>
              <a:rPr lang="ru-RU" dirty="0" smtClean="0"/>
              <a:t> – </a:t>
            </a:r>
            <a:r>
              <a:rPr lang="en-US" dirty="0" smtClean="0"/>
              <a:t>Fluent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err="1" smtClean="0"/>
              <a:t>Фоксфорд.Учебник</a:t>
            </a:r>
            <a:r>
              <a:rPr lang="ru-RU" dirty="0" smtClean="0"/>
              <a:t> – Статьи о языке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написания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83525"/>
            <a:ext cx="10515600" cy="2193438"/>
          </a:xfrm>
        </p:spPr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Конец строки – конец инструкции</a:t>
            </a:r>
          </a:p>
          <a:p>
            <a:pPr>
              <a:buFontTx/>
              <a:buChar char="-"/>
            </a:pPr>
            <a:r>
              <a:rPr lang="ru-RU" dirty="0" smtClean="0"/>
              <a:t>Величина отступа задает блок вложенных инструкций</a:t>
            </a:r>
          </a:p>
          <a:p>
            <a:pPr>
              <a:buFontTx/>
              <a:buChar char="-"/>
            </a:pPr>
            <a:r>
              <a:rPr lang="ru-RU" dirty="0" smtClean="0"/>
              <a:t>Вложенный блок кода располагается после инструкций, если она завершается отступом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594"/>
            <a:ext cx="10515600" cy="15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Переменные*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142368"/>
            <a:ext cx="10515600" cy="1034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* - из-за ссылочной модели языка, инструкции выше корректнее называть не «объявлением переменных», а «связыванием имени с объектом». </a:t>
            </a:r>
          </a:p>
          <a:p>
            <a:pPr marL="0" indent="0">
              <a:buNone/>
            </a:pPr>
            <a:r>
              <a:rPr lang="ru-RU" sz="2000" dirty="0" smtClean="0"/>
              <a:t>Переменных как ячеек памяти с фиксированным значением байт в </a:t>
            </a:r>
            <a:r>
              <a:rPr lang="en-US" sz="2000" dirty="0" smtClean="0"/>
              <a:t>Python </a:t>
            </a:r>
            <a:r>
              <a:rPr lang="ru-RU" sz="2000" dirty="0" smtClean="0"/>
              <a:t>нет. Почти нет.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925"/>
            <a:ext cx="10515600" cy="1846643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33671"/>
              </p:ext>
            </p:extLst>
          </p:nvPr>
        </p:nvGraphicFramePr>
        <p:xfrm>
          <a:off x="6527548" y="1646926"/>
          <a:ext cx="4826251" cy="1867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705"/>
                <a:gridCol w="4029546"/>
              </a:tblGrid>
              <a:tr h="404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Целочисленные значения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439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Вещественные</a:t>
                      </a:r>
                      <a:r>
                        <a:rPr lang="ru-RU" baseline="0" dirty="0" smtClean="0"/>
                        <a:t> значения (числа с плавающей точкой)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4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Символьные строки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33"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 значения </a:t>
                      </a:r>
                      <a:r>
                        <a:rPr lang="en-US" dirty="0" smtClean="0"/>
                        <a:t>(True/False)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справки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help()</a:t>
            </a:r>
            <a:r>
              <a:rPr lang="ru-RU" dirty="0" smtClean="0"/>
              <a:t> – выводит информацию о чем-либо (внутрь нужно передать либо </a:t>
            </a:r>
            <a:r>
              <a:rPr lang="en-US" dirty="0" err="1" smtClean="0"/>
              <a:t>str</a:t>
            </a:r>
            <a:r>
              <a:rPr lang="en-US" dirty="0" smtClean="0"/>
              <a:t>,</a:t>
            </a:r>
            <a:r>
              <a:rPr lang="ru-RU" dirty="0" smtClean="0"/>
              <a:t> либо тип данных) </a:t>
            </a:r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type()</a:t>
            </a:r>
            <a:r>
              <a:rPr lang="ru-RU" dirty="0" smtClean="0"/>
              <a:t> – интроспекция данных. Возвращает тип данных.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1509"/>
            <a:ext cx="6810314" cy="25454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786" y="3631509"/>
            <a:ext cx="3434014" cy="136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в </a:t>
            </a:r>
            <a:r>
              <a:rPr lang="en-US" dirty="0" smtClean="0"/>
              <a:t>Python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38758"/>
              </p:ext>
            </p:extLst>
          </p:nvPr>
        </p:nvGraphicFramePr>
        <p:xfrm>
          <a:off x="838200" y="1488410"/>
          <a:ext cx="10515600" cy="217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Ввод</a:t>
                      </a:r>
                      <a:r>
                        <a:rPr lang="en-US" sz="2400" dirty="0" smtClean="0"/>
                        <a:t> – input()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Вывод</a:t>
                      </a:r>
                      <a:r>
                        <a:rPr lang="en-US" sz="2400" dirty="0" smtClean="0"/>
                        <a:t> – print()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1043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833"/>
            <a:ext cx="5227622" cy="11355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15833"/>
            <a:ext cx="4698072" cy="15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426</Words>
  <Application>Microsoft Office PowerPoint</Application>
  <PresentationFormat>Широкоэкранный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Сессия 1. Основы</vt:lpstr>
      <vt:lpstr>TO-DO</vt:lpstr>
      <vt:lpstr>Установка Python</vt:lpstr>
      <vt:lpstr>База по работе с любой инфой</vt:lpstr>
      <vt:lpstr>Я – не учитель, норм источники ниже:</vt:lpstr>
      <vt:lpstr>Правила написания кода</vt:lpstr>
      <vt:lpstr>Переменные* в Python</vt:lpstr>
      <vt:lpstr>Инструменты для справки</vt:lpstr>
      <vt:lpstr>Ввод и вывод в Python</vt:lpstr>
      <vt:lpstr>Цикл for</vt:lpstr>
      <vt:lpstr>Создание диапазона для цикла for</vt:lpstr>
      <vt:lpstr>Вложенность конструкций (циклов)</vt:lpstr>
      <vt:lpstr>Попытка связать искусство и математику - фракталы</vt:lpstr>
      <vt:lpstr>Копирайтики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Сессия 1. Основы</dc:title>
  <dc:creator>1</dc:creator>
  <cp:lastModifiedBy>1</cp:lastModifiedBy>
  <cp:revision>21</cp:revision>
  <dcterms:created xsi:type="dcterms:W3CDTF">2024-07-28T04:03:23Z</dcterms:created>
  <dcterms:modified xsi:type="dcterms:W3CDTF">2024-07-28T06:13:15Z</dcterms:modified>
</cp:coreProperties>
</file>