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60f0ee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60f0ee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60f0e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60f0e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b62ed2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b62ed2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8a8437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8a8437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b62ed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ab62ed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b62ed2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ab62ed2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ab62ed2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ab62ed2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ab62ed2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ab62ed2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ab62ed2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ab62ed2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ab62ed2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ab62ed2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a2cc60f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a2cc60f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ab62ed2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ab62ed2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ab62ed2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ab62ed2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ab62ed2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ab62ed2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ab62ed2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ab62ed2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ab62ed2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ab62ed2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2cc60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a2cc60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a2cc60f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a2cc60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e907b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e907b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07b0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07b0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f17646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f17646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176464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176464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26c239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26c239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Agent LLM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Impersonation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1st grade, 2nd grade, 3rd grade,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 same math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this to determine 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impersonation to gather different approaches to solving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Use impersonation to evaluate how difficult a problem is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 same problem to infant, elementary school, high school, college, PhD people, then rank difficulty 1-5, see if it matches (MATH ranking 1-5 only spans high school - college so this might be a bit of an issue)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LLM to rank difficulty from 1-10, compare with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Impersonation template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are a ____.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MMLU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MultiMedQA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(Age)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1326"/>
            <a:ext cx="3742701" cy="1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07802"/>
            <a:ext cx="3455575" cy="195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625" y="62475"/>
            <a:ext cx="4671798" cy="2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785" y="2571750"/>
            <a:ext cx="3929491" cy="24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MMLU (Age)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75" y="2545259"/>
            <a:ext cx="4552600" cy="200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" y="1385750"/>
            <a:ext cx="4163401" cy="2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412" y="176975"/>
            <a:ext cx="4393275" cy="195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MMLU (Domain Expert)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375" y="58700"/>
            <a:ext cx="3730600" cy="20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626" y="2429702"/>
            <a:ext cx="2986675" cy="2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50" y="1250050"/>
            <a:ext cx="4385576" cy="2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650" y="4606675"/>
            <a:ext cx="5232949" cy="2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MMLU (Domain Expert)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5"/>
            <a:ext cx="5086685" cy="27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09524"/>
            <a:ext cx="639113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SciEval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49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AgiEval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53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of scenarios where choices were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incident in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each agent’s background information (maybe only decision agent)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to be asked to “decision”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for decoding anonymization text in background information &amp; prompt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MultiMedQA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897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partition approach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(Number Theory) (Base)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25" y="1557150"/>
            <a:ext cx="3181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(partition) (first failed attempt)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50" y="1532175"/>
            <a:ext cx="3086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(Number Theory) (Base with normal prefix)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0723" cy="29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326" y="3261371"/>
            <a:ext cx="4539902" cy="182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historical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known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that were less likely to occur but did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Impersonation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decision making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 of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different at each step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732350" y="188027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732350" y="3054388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732350" y="4228500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cxnSp>
        <p:nvCxnSpPr>
          <p:cNvPr id="86" name="Google Shape;86;p18"/>
          <p:cNvCxnSpPr>
            <a:stCxn id="83" idx="2"/>
            <a:endCxn id="84" idx="0"/>
          </p:cNvCxnSpPr>
          <p:nvPr/>
        </p:nvCxnSpPr>
        <p:spPr>
          <a:xfrm>
            <a:off x="4400600" y="2424175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8"/>
          <p:cNvCxnSpPr>
            <a:stCxn id="84" idx="2"/>
            <a:endCxn id="85" idx="0"/>
          </p:cNvCxnSpPr>
          <p:nvPr/>
        </p:nvCxnSpPr>
        <p:spPr>
          <a:xfrm>
            <a:off x="4400600" y="3598288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8"/>
          <p:cNvSpPr/>
          <p:nvPr/>
        </p:nvSpPr>
        <p:spPr>
          <a:xfrm>
            <a:off x="4447150" y="2618400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89" name="Google Shape;89;p18"/>
          <p:cNvSpPr/>
          <p:nvPr/>
        </p:nvSpPr>
        <p:spPr>
          <a:xfrm>
            <a:off x="4447150" y="3824000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90" name="Google Shape;90;p18"/>
          <p:cNvSpPr/>
          <p:nvPr/>
        </p:nvSpPr>
        <p:spPr>
          <a:xfrm>
            <a:off x="1605325" y="410600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Problem Dataset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718650" y="410600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92" name="Google Shape;92;p18"/>
          <p:cNvCxnSpPr>
            <a:stCxn id="90" idx="3"/>
            <a:endCxn id="91" idx="1"/>
          </p:cNvCxnSpPr>
          <p:nvPr/>
        </p:nvCxnSpPr>
        <p:spPr>
          <a:xfrm>
            <a:off x="2941825" y="682550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/>
          <p:nvPr/>
        </p:nvSpPr>
        <p:spPr>
          <a:xfrm>
            <a:off x="4463100" y="1327975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Parses Problem</a:t>
            </a:r>
            <a:endParaRPr sz="800"/>
          </a:p>
        </p:txBody>
      </p:sp>
      <p:sp>
        <p:nvSpPr>
          <p:cNvPr id="94" name="Google Shape;94;p18"/>
          <p:cNvSpPr txBox="1"/>
          <p:nvPr/>
        </p:nvSpPr>
        <p:spPr>
          <a:xfrm>
            <a:off x="2745600" y="1454650"/>
            <a:ext cx="559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{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976450" y="3155350"/>
            <a:ext cx="862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agents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6" name="Google Shape;96;p18"/>
          <p:cNvCxnSpPr>
            <a:stCxn id="91" idx="2"/>
            <a:endCxn id="83" idx="0"/>
          </p:cNvCxnSpPr>
          <p:nvPr/>
        </p:nvCxnSpPr>
        <p:spPr>
          <a:xfrm>
            <a:off x="4386900" y="954500"/>
            <a:ext cx="138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Problem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336750" y="2106400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336750" y="3280513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336750" y="44546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cxnSp>
        <p:nvCxnSpPr>
          <p:cNvPr id="105" name="Google Shape;105;p19"/>
          <p:cNvCxnSpPr>
            <a:stCxn id="102" idx="2"/>
            <a:endCxn id="103" idx="0"/>
          </p:cNvCxnSpPr>
          <p:nvPr/>
        </p:nvCxnSpPr>
        <p:spPr>
          <a:xfrm>
            <a:off x="3005000" y="2650300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3" idx="2"/>
            <a:endCxn id="104" idx="0"/>
          </p:cNvCxnSpPr>
          <p:nvPr/>
        </p:nvCxnSpPr>
        <p:spPr>
          <a:xfrm>
            <a:off x="3005000" y="3824413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3051550" y="2844525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108" name="Google Shape;108;p19"/>
          <p:cNvSpPr/>
          <p:nvPr/>
        </p:nvSpPr>
        <p:spPr>
          <a:xfrm>
            <a:off x="3051550" y="4050125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109" name="Google Shape;109;p19"/>
          <p:cNvSpPr/>
          <p:nvPr/>
        </p:nvSpPr>
        <p:spPr>
          <a:xfrm>
            <a:off x="209725" y="6367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Problem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323050" y="6367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111" name="Google Shape;111;p19"/>
          <p:cNvCxnSpPr>
            <a:stCxn id="109" idx="3"/>
            <a:endCxn id="110" idx="1"/>
          </p:cNvCxnSpPr>
          <p:nvPr/>
        </p:nvCxnSpPr>
        <p:spPr>
          <a:xfrm>
            <a:off x="1546225" y="908675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3067500" y="1554100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Parses Problem</a:t>
            </a:r>
            <a:endParaRPr sz="800"/>
          </a:p>
        </p:txBody>
      </p:sp>
      <p:sp>
        <p:nvSpPr>
          <p:cNvPr id="113" name="Google Shape;113;p19"/>
          <p:cNvSpPr txBox="1"/>
          <p:nvPr/>
        </p:nvSpPr>
        <p:spPr>
          <a:xfrm>
            <a:off x="1350000" y="1680775"/>
            <a:ext cx="559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{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09725" y="3124325"/>
            <a:ext cx="1449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agents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(Different amount depending on the problem)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5" name="Google Shape;115;p19"/>
          <p:cNvCxnSpPr>
            <a:stCxn id="110" idx="2"/>
            <a:endCxn id="102" idx="0"/>
          </p:cNvCxnSpPr>
          <p:nvPr/>
        </p:nvCxnSpPr>
        <p:spPr>
          <a:xfrm>
            <a:off x="2991300" y="1180625"/>
            <a:ext cx="138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207175" y="2209700"/>
            <a:ext cx="2908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Varies depending on the problem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7" name="Google Shape;117;p19"/>
          <p:cNvCxnSpPr>
            <a:stCxn id="116" idx="2"/>
            <a:endCxn id="107" idx="3"/>
          </p:cNvCxnSpPr>
          <p:nvPr/>
        </p:nvCxnSpPr>
        <p:spPr>
          <a:xfrm flipH="1">
            <a:off x="4022675" y="2538200"/>
            <a:ext cx="16389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6" idx="2"/>
            <a:endCxn id="108" idx="3"/>
          </p:cNvCxnSpPr>
          <p:nvPr/>
        </p:nvCxnSpPr>
        <p:spPr>
          <a:xfrm flipH="1">
            <a:off x="4022675" y="2538200"/>
            <a:ext cx="1638900" cy="16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16" idx="0"/>
            <a:endCxn id="112" idx="3"/>
          </p:cNvCxnSpPr>
          <p:nvPr/>
        </p:nvCxnSpPr>
        <p:spPr>
          <a:xfrm rot="10800000">
            <a:off x="4038575" y="1643600"/>
            <a:ext cx="16230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24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253650" y="2106400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253650" y="3280513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253650" y="44546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cxnSp>
        <p:nvCxnSpPr>
          <p:cNvPr id="128" name="Google Shape;128;p20"/>
          <p:cNvCxnSpPr>
            <a:stCxn id="125" idx="2"/>
            <a:endCxn id="126" idx="0"/>
          </p:cNvCxnSpPr>
          <p:nvPr/>
        </p:nvCxnSpPr>
        <p:spPr>
          <a:xfrm>
            <a:off x="2921900" y="2650300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26" idx="2"/>
            <a:endCxn id="127" idx="0"/>
          </p:cNvCxnSpPr>
          <p:nvPr/>
        </p:nvCxnSpPr>
        <p:spPr>
          <a:xfrm>
            <a:off x="2921900" y="3824413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/>
          <p:nvPr/>
        </p:nvSpPr>
        <p:spPr>
          <a:xfrm>
            <a:off x="2968450" y="2844525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131" name="Google Shape;131;p20"/>
          <p:cNvSpPr/>
          <p:nvPr/>
        </p:nvSpPr>
        <p:spPr>
          <a:xfrm>
            <a:off x="2968450" y="4050125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Configuration</a:t>
            </a:r>
            <a:endParaRPr sz="1000"/>
          </a:p>
        </p:txBody>
      </p:sp>
      <p:sp>
        <p:nvSpPr>
          <p:cNvPr id="132" name="Google Shape;132;p20"/>
          <p:cNvSpPr/>
          <p:nvPr/>
        </p:nvSpPr>
        <p:spPr>
          <a:xfrm>
            <a:off x="126625" y="6367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24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239950" y="636725"/>
            <a:ext cx="133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134" name="Google Shape;134;p20"/>
          <p:cNvCxnSpPr>
            <a:stCxn id="132" idx="3"/>
            <a:endCxn id="133" idx="1"/>
          </p:cNvCxnSpPr>
          <p:nvPr/>
        </p:nvCxnSpPr>
        <p:spPr>
          <a:xfrm>
            <a:off x="1463125" y="908675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2984400" y="1554100"/>
            <a:ext cx="9711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Parses Problem</a:t>
            </a:r>
            <a:endParaRPr sz="800"/>
          </a:p>
        </p:txBody>
      </p:sp>
      <p:sp>
        <p:nvSpPr>
          <p:cNvPr id="136" name="Google Shape;136;p20"/>
          <p:cNvSpPr txBox="1"/>
          <p:nvPr/>
        </p:nvSpPr>
        <p:spPr>
          <a:xfrm>
            <a:off x="1266900" y="1680775"/>
            <a:ext cx="559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{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0425" y="3124325"/>
            <a:ext cx="1449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Fixed agent #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(Same # of agents since problem structure is the same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8" name="Google Shape;138;p20"/>
          <p:cNvCxnSpPr>
            <a:stCxn id="133" idx="2"/>
            <a:endCxn id="125" idx="0"/>
          </p:cNvCxnSpPr>
          <p:nvPr/>
        </p:nvCxnSpPr>
        <p:spPr>
          <a:xfrm>
            <a:off x="2908200" y="1180625"/>
            <a:ext cx="138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4429125" y="1479250"/>
            <a:ext cx="164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Parsing is always the same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0" name="Google Shape;140;p20"/>
          <p:cNvCxnSpPr>
            <a:stCxn id="139" idx="1"/>
            <a:endCxn id="135" idx="3"/>
          </p:cNvCxnSpPr>
          <p:nvPr/>
        </p:nvCxnSpPr>
        <p:spPr>
          <a:xfrm rot="10800000">
            <a:off x="3955425" y="1643500"/>
            <a:ext cx="4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4572000" y="2895725"/>
            <a:ext cx="18228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can use the same configuration, since the “problem” structure is inherently the same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2" name="Google Shape;142;p20"/>
          <p:cNvCxnSpPr>
            <a:stCxn id="141" idx="1"/>
            <a:endCxn id="130" idx="3"/>
          </p:cNvCxnSpPr>
          <p:nvPr/>
        </p:nvCxnSpPr>
        <p:spPr>
          <a:xfrm rot="10800000">
            <a:off x="3939600" y="2933975"/>
            <a:ext cx="6324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41" idx="1"/>
            <a:endCxn id="131" idx="3"/>
          </p:cNvCxnSpPr>
          <p:nvPr/>
        </p:nvCxnSpPr>
        <p:spPr>
          <a:xfrm flipH="1">
            <a:off x="3939600" y="3505775"/>
            <a:ext cx="6324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4763400" y="2175125"/>
            <a:ext cx="4769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EX: this agent is configured to try “multiplication” methods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5" name="Google Shape;145;p20"/>
          <p:cNvCxnSpPr>
            <a:stCxn id="144" idx="1"/>
            <a:endCxn id="125" idx="3"/>
          </p:cNvCxnSpPr>
          <p:nvPr/>
        </p:nvCxnSpPr>
        <p:spPr>
          <a:xfrm rot="10800000">
            <a:off x="3590100" y="2378225"/>
            <a:ext cx="1173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4763400" y="2355750"/>
            <a:ext cx="4769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EX: this agent is configured to try “addition” methods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7" name="Google Shape;147;p20"/>
          <p:cNvCxnSpPr>
            <a:stCxn id="146" idx="1"/>
            <a:endCxn id="126" idx="3"/>
          </p:cNvCxnSpPr>
          <p:nvPr/>
        </p:nvCxnSpPr>
        <p:spPr>
          <a:xfrm flipH="1">
            <a:off x="3590100" y="2571750"/>
            <a:ext cx="11733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ideas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Unscrambling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instructions (make fried rice, etc.) (then having LLM choose better 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