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76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823" autoAdjust="0"/>
  </p:normalViewPr>
  <p:slideViewPr>
    <p:cSldViewPr snapToGrid="0">
      <p:cViewPr>
        <p:scale>
          <a:sx n="66" d="100"/>
          <a:sy n="66" d="100"/>
        </p:scale>
        <p:origin x="-4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557CC-687A-4FAF-8472-56CCDC25069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E5B5-0AEF-4B42-8E95-9ED5901DD37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https://mran.revolutionanalytics.com/install/mro/3.3.2/microsoft-r-open-3.3.2.msi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</p:grpSp>
      <p:sp>
        <p:nvSpPr>
          <p:cNvPr id="6348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6348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charset="2"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9EC366-8DD2-4CC3-A511-FDD70FB0FFB0}" type="datetime1">
              <a:rPr lang="zh-TW" altLang="en-US" smtClean="0"/>
            </a:fld>
            <a:endParaRPr lang="zh-TW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3621BB-6C7C-4B3C-B37A-D289DE8EE2A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68211-4D27-4A04-870D-FFB7FE5C203B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6F92B-4B93-49A9-9E95-9CD7A842EC30}" type="datetime1">
              <a:rPr lang="zh-TW" altLang="en-US" smtClean="0"/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 hasCustomPrompt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altLang="zh-TW" noProof="0" smtClean="0"/>
              <a:t>Click icon to add chart</a:t>
            </a:r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51DA43-68FA-4CB2-B982-87BEBBC5E8C4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 hasCustomPrompt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altLang="zh-TW" noProof="0" smtClean="0"/>
              <a:t>Click icon to add table</a:t>
            </a:r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1DF0-9B88-4DC1-BBFD-80284383DFA9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Edit Master text styles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Second level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Third level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Fourth level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E3875-60EA-42A6-A631-991C7CB30226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626C7-99AC-475D-A69C-9BC681527F29}" type="datetime1">
              <a:rPr lang="zh-TW" altLang="en-US" smtClean="0"/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A7194-59A0-44A9-9EC1-E13FB96A47C0}" type="datetime1">
              <a:rPr lang="zh-TW" altLang="en-US" smtClean="0"/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1DA1BD-622D-4B0B-8CB8-DE1BD1D8DA58}" type="datetime1">
              <a:rPr lang="zh-TW" altLang="en-US" smtClean="0"/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B6A73-2E86-45FF-946A-361A80F2AAFF}" type="datetime1">
              <a:rPr lang="zh-TW" altLang="en-US" smtClean="0"/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F55C7-51CD-4B70-981A-F9954599C4E5}" type="datetime1">
              <a:rPr lang="zh-TW" altLang="en-US" smtClean="0"/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1CDB99-5BE7-4D8A-AAB2-EFCCE1536CD0}" type="datetime1">
              <a:rPr lang="zh-TW" altLang="en-US" smtClean="0"/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9B8FF4-7573-4ED5-8A85-0ADEAA68B4EC}" type="datetime1">
              <a:rPr lang="zh-TW" altLang="en-US" smtClean="0"/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338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ea typeface="新細明體" charset="-120"/>
              </a:defRPr>
            </a:lvl1pPr>
          </a:lstStyle>
          <a:p>
            <a:fld id="{2264FB45-6E8D-451D-B7B5-008D04768120}" type="datetime1">
              <a:rPr lang="zh-TW" altLang="en-US" smtClean="0"/>
            </a:fld>
            <a:endParaRPr lang="zh-TW" altLang="en-US"/>
          </a:p>
        </p:txBody>
      </p:sp>
      <p:sp>
        <p:nvSpPr>
          <p:cNvPr id="6338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64651" y="6248400"/>
            <a:ext cx="2540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ran.revolutionanalytics.com/install/mro/3.3.2/microsoft-r-open-3.3.2.msi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ym typeface="+mn-ea"/>
              </a:rPr>
              <a:t>口碑團隊</a:t>
            </a:r>
            <a:r>
              <a:rPr lang="en-US" altLang="zh-TW" dirty="0" smtClean="0">
                <a:sym typeface="+mn-ea"/>
              </a:rPr>
              <a:t>_2017</a:t>
            </a:r>
            <a:r>
              <a:rPr lang="zh-TW" altLang="en-US" dirty="0" smtClean="0">
                <a:sym typeface="+mn-ea"/>
              </a:rPr>
              <a:t>年暑期資料科學實作計畫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77986"/>
            <a:ext cx="8534400" cy="2160814"/>
          </a:xfrm>
        </p:spPr>
        <p:txBody>
          <a:bodyPr/>
          <a:lstStyle/>
          <a:p>
            <a:r>
              <a:rPr sz="3600" dirty="0">
                <a:sym typeface="+mn-ea"/>
              </a:rPr>
              <a:t>Mircrosoft R</a:t>
            </a:r>
            <a:endParaRPr sz="3600" dirty="0">
              <a:sym typeface="+mn-ea"/>
            </a:endParaRPr>
          </a:p>
          <a:p>
            <a:endParaRPr lang="en-US" altLang="zh-TW" sz="3600" dirty="0" smtClean="0"/>
          </a:p>
          <a:p>
            <a:pPr algn="l"/>
            <a:r>
              <a:rPr lang="zh-TW" altLang="en-US" sz="3600" dirty="0" smtClean="0">
                <a:sym typeface="+mn-ea"/>
              </a:rPr>
              <a:t>分享者：鍾皓軒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sym typeface="Wingdings" panose="05000000000000000000" charset="2"/>
              </a:rPr>
              <a:t>，</a:t>
            </a:r>
            <a:r>
              <a:rPr lang="en-US" altLang="zh-TW" sz="3600" i="1" dirty="0" smtClean="0">
                <a:latin typeface="Times New Roman" pitchFamily="18" charset="0"/>
                <a:ea typeface="標楷體" pitchFamily="65" charset="-120"/>
                <a:sym typeface="Wingdings" panose="05000000000000000000" charset="2"/>
              </a:rPr>
              <a:t>howard10108017@gmail.com.tw</a:t>
            </a:r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與 </a:t>
            </a:r>
            <a:r>
              <a:rPr lang="en-US" altLang="zh-TW" dirty="0" err="1" smtClean="0"/>
              <a:t>Revo</a:t>
            </a:r>
            <a:r>
              <a:rPr lang="en-US" altLang="zh-TW" dirty="0" smtClean="0"/>
              <a:t> R</a:t>
            </a:r>
            <a:r>
              <a:rPr lang="zh-TW" altLang="en-US" dirty="0" smtClean="0"/>
              <a:t>效率差異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</a:fld>
            <a:endParaRPr lang="zh-TW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80034" y="1877856"/>
            <a:ext cx="9983153" cy="4827744"/>
            <a:chOff x="1084896" y="1317200"/>
            <a:chExt cx="10219691" cy="48777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4896" y="3297828"/>
              <a:ext cx="4383512" cy="28844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5013" y="3297828"/>
              <a:ext cx="4219574" cy="2897085"/>
            </a:xfrm>
            <a:prstGeom prst="rect">
              <a:avLst/>
            </a:prstGeom>
          </p:spPr>
        </p:pic>
        <p:pic>
          <p:nvPicPr>
            <p:cNvPr id="12290" name="Picture 2" descr="Image result for revolution r o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52" y="1317200"/>
              <a:ext cx="5224016" cy="198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682888" y="3580403"/>
              <a:ext cx="1047055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latin typeface="+mn-lt"/>
                  <a:ea typeface="+mn-ea"/>
                </a:rPr>
                <a:t>差</a:t>
              </a:r>
              <a:r>
                <a:rPr lang="en-US" altLang="zh-TW" sz="1600" dirty="0" smtClean="0">
                  <a:latin typeface="+mn-lt"/>
                  <a:ea typeface="+mn-ea"/>
                </a:rPr>
                <a:t>2.7</a:t>
              </a:r>
              <a:r>
                <a:rPr lang="zh-TW" altLang="en-US" sz="1600" dirty="0" smtClean="0">
                  <a:latin typeface="+mn-lt"/>
                  <a:ea typeface="+mn-ea"/>
                </a:rPr>
                <a:t>倍</a:t>
              </a:r>
              <a:endParaRPr lang="zh-TW" altLang="en-US" sz="1600" dirty="0">
                <a:latin typeface="+mn-lt"/>
                <a:ea typeface="+mn-ea"/>
              </a:endParaRPr>
            </a:p>
          </p:txBody>
        </p:sp>
        <p:sp>
          <p:nvSpPr>
            <p:cNvPr id="22" name="矩形 5"/>
            <p:cNvSpPr/>
            <p:nvPr/>
          </p:nvSpPr>
          <p:spPr>
            <a:xfrm>
              <a:off x="1191918" y="3596492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3" name="矩形 5"/>
            <p:cNvSpPr/>
            <p:nvPr/>
          </p:nvSpPr>
          <p:spPr>
            <a:xfrm>
              <a:off x="7122749" y="3596492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矩形 5"/>
            <p:cNvSpPr/>
            <p:nvPr/>
          </p:nvSpPr>
          <p:spPr>
            <a:xfrm>
              <a:off x="1191918" y="4348967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5" name="矩形 5"/>
            <p:cNvSpPr/>
            <p:nvPr/>
          </p:nvSpPr>
          <p:spPr>
            <a:xfrm>
              <a:off x="1191918" y="5091917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6" name="矩形 5"/>
            <p:cNvSpPr/>
            <p:nvPr/>
          </p:nvSpPr>
          <p:spPr>
            <a:xfrm>
              <a:off x="1191918" y="5834867"/>
              <a:ext cx="589257" cy="3600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2888" y="4332878"/>
              <a:ext cx="1047055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latin typeface="+mn-lt"/>
                  <a:ea typeface="+mn-ea"/>
                </a:rPr>
                <a:t>差</a:t>
              </a:r>
              <a:r>
                <a:rPr lang="en-US" altLang="zh-TW" sz="1600" dirty="0" smtClean="0">
                  <a:latin typeface="+mn-lt"/>
                  <a:ea typeface="+mn-ea"/>
                </a:rPr>
                <a:t>1.3</a:t>
              </a:r>
              <a:r>
                <a:rPr lang="zh-TW" altLang="en-US" sz="1600" dirty="0" smtClean="0">
                  <a:latin typeface="+mn-lt"/>
                  <a:ea typeface="+mn-ea"/>
                </a:rPr>
                <a:t>倍</a:t>
              </a:r>
              <a:endParaRPr lang="zh-TW" altLang="en-US" sz="1600" dirty="0">
                <a:latin typeface="+mn-lt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82888" y="5074831"/>
              <a:ext cx="1047055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latin typeface="+mn-lt"/>
                  <a:ea typeface="+mn-ea"/>
                </a:rPr>
                <a:t>差</a:t>
              </a:r>
              <a:r>
                <a:rPr lang="en-US" altLang="zh-TW" sz="1600" dirty="0" smtClean="0">
                  <a:latin typeface="+mn-lt"/>
                  <a:ea typeface="+mn-ea"/>
                </a:rPr>
                <a:t>4</a:t>
              </a:r>
              <a:r>
                <a:rPr lang="zh-TW" altLang="en-US" sz="1600" dirty="0" smtClean="0">
                  <a:latin typeface="+mn-lt"/>
                  <a:ea typeface="+mn-ea"/>
                </a:rPr>
                <a:t>倍</a:t>
              </a:r>
              <a:endParaRPr lang="zh-TW" altLang="en-US" sz="1600" dirty="0">
                <a:latin typeface="+mn-lt"/>
                <a:ea typeface="+mn-ea"/>
              </a:endParaRPr>
            </a:p>
          </p:txBody>
        </p:sp>
        <p:sp>
          <p:nvSpPr>
            <p:cNvPr id="29" name="矩形 5"/>
            <p:cNvSpPr/>
            <p:nvPr/>
          </p:nvSpPr>
          <p:spPr>
            <a:xfrm>
              <a:off x="7122749" y="4372199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矩形 5"/>
            <p:cNvSpPr/>
            <p:nvPr/>
          </p:nvSpPr>
          <p:spPr>
            <a:xfrm>
              <a:off x="7122749" y="5122323"/>
              <a:ext cx="589257" cy="322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1" name="矩形 5"/>
            <p:cNvSpPr/>
            <p:nvPr/>
          </p:nvSpPr>
          <p:spPr>
            <a:xfrm>
              <a:off x="7122749" y="5834867"/>
              <a:ext cx="589257" cy="3600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82888" y="5834867"/>
              <a:ext cx="1047055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latin typeface="+mn-lt"/>
                  <a:ea typeface="+mn-ea"/>
                </a:rPr>
                <a:t>差</a:t>
              </a:r>
              <a:r>
                <a:rPr lang="en-US" altLang="zh-TW" sz="1600" dirty="0" smtClean="0">
                  <a:latin typeface="+mn-lt"/>
                  <a:ea typeface="+mn-ea"/>
                </a:rPr>
                <a:t>8</a:t>
              </a:r>
              <a:r>
                <a:rPr lang="zh-TW" altLang="en-US" sz="1600" dirty="0" smtClean="0">
                  <a:latin typeface="+mn-lt"/>
                  <a:ea typeface="+mn-ea"/>
                </a:rPr>
                <a:t>倍</a:t>
              </a:r>
              <a:endParaRPr lang="zh-TW" altLang="en-US" sz="1600" dirty="0">
                <a:latin typeface="+mn-lt"/>
                <a:ea typeface="+mn-ea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365111" y="2858025"/>
            <a:ext cx="30764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800080"/>
                </a:solidFill>
                <a:latin typeface="Times New Roman" pitchFamily="18" charset="0"/>
                <a:hlinkClick r:id="rId4"/>
              </a:rPr>
              <a:t>Revo</a:t>
            </a:r>
            <a:r>
              <a:rPr lang="en-US" altLang="zh-TW" sz="2800" dirty="0" smtClean="0">
                <a:solidFill>
                  <a:srgbClr val="800080"/>
                </a:solidFill>
                <a:latin typeface="Times New Roman" pitchFamily="18" charset="0"/>
                <a:hlinkClick r:id="rId4"/>
              </a:rPr>
              <a:t> R</a:t>
            </a:r>
            <a:r>
              <a:rPr lang="zh-TW" altLang="en-US" sz="2800" dirty="0" smtClean="0">
                <a:solidFill>
                  <a:srgbClr val="800080"/>
                </a:solidFill>
                <a:latin typeface="Times New Roman" pitchFamily="18" charset="0"/>
                <a:hlinkClick r:id="rId4"/>
              </a:rPr>
              <a:t>下載網址</a:t>
            </a:r>
            <a:r>
              <a:rPr lang="zh-TW" altLang="en-US" sz="2800" dirty="0" smtClean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 </a:t>
            </a:r>
            <a:endParaRPr lang="en-US" altLang="zh-TW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(255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MB, 32/64 bit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130</Words>
  <Application>Kingsoft Office WPP</Application>
  <PresentationFormat>Widescreen</PresentationFormat>
  <Paragraphs>23</Paragraphs>
  <Slides>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Theme2</vt:lpstr>
      <vt:lpstr>行銷資料科學</vt:lpstr>
      <vt:lpstr>R 與 Revo R效率差異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slave1</cp:lastModifiedBy>
  <cp:revision>145</cp:revision>
  <dcterms:created xsi:type="dcterms:W3CDTF">2017-07-14T07:52:46Z</dcterms:created>
  <dcterms:modified xsi:type="dcterms:W3CDTF">2017-07-14T07:52:46Z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1028-10.1.0.5707</vt:lpwstr>
  </property>
</Properties>
</file>