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1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94671"/>
  </p:normalViewPr>
  <p:slideViewPr>
    <p:cSldViewPr snapToGrid="0" snapToObjects="1">
      <p:cViewPr>
        <p:scale>
          <a:sx n="63" d="100"/>
          <a:sy n="63" d="100"/>
        </p:scale>
        <p:origin x="116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81C3C-E303-4349-AB7D-E5B49FF85E92}" type="doc">
      <dgm:prSet loTypeId="urn:microsoft.com/office/officeart/2005/8/layout/radial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04D2ADE7-6EB9-8D45-B96E-875A8C7FBF53}">
      <dgm:prSet phldrT="[文字]"/>
      <dgm:spPr/>
      <dgm:t>
        <a:bodyPr/>
        <a:lstStyle/>
        <a:p>
          <a:r>
            <a:rPr lang="en-US" altLang="zh-TW" dirty="0" smtClean="0">
              <a:latin typeface="Times New Roman" charset="0"/>
              <a:ea typeface="Times New Roman" charset="0"/>
              <a:cs typeface="Times New Roman" charset="0"/>
            </a:rPr>
            <a:t>Data</a:t>
          </a:r>
          <a:endParaRPr lang="zh-TW" alt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62D28A0B-7C0C-C04C-8843-5BA82776BDAF}" type="parTrans" cxnId="{AF69373D-D7D7-0940-8D36-60DC19011E72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DFF508D6-DDA3-5F47-8F16-45E372C528F9}" type="sibTrans" cxnId="{AF69373D-D7D7-0940-8D36-60DC19011E72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757567ED-5EAC-4844-8C01-4DC9040C55A7}">
      <dgm:prSet phldrT="[文字]"/>
      <dgm:spPr/>
      <dgm:t>
        <a:bodyPr/>
        <a:lstStyle/>
        <a:p>
          <a:r>
            <a:rPr kumimoji="1" lang="zh-TW" altLang="en-US" dirty="0" smtClean="0">
              <a:latin typeface="DFKai-SB" charset="-120"/>
              <a:ea typeface="DFKai-SB" charset="-120"/>
              <a:cs typeface="DFKai-SB" charset="-120"/>
            </a:rPr>
            <a:t>入學</a:t>
          </a:r>
          <a:endParaRPr kumimoji="1" lang="en-US" altLang="zh-TW" dirty="0" smtClean="0">
            <a:latin typeface="DFKai-SB" charset="-120"/>
            <a:ea typeface="DFKai-SB" charset="-120"/>
            <a:cs typeface="DFKai-SB" charset="-120"/>
          </a:endParaRPr>
        </a:p>
        <a:p>
          <a:r>
            <a:rPr kumimoji="1" lang="zh-TW" altLang="en-US" dirty="0" smtClean="0">
              <a:latin typeface="DFKai-SB" charset="-120"/>
              <a:ea typeface="DFKai-SB" charset="-120"/>
              <a:cs typeface="DFKai-SB" charset="-120"/>
            </a:rPr>
            <a:t>招生</a:t>
          </a:r>
          <a:endParaRPr lang="zh-TW" altLang="en-US" dirty="0">
            <a:latin typeface="DFKai-SB" charset="-120"/>
            <a:ea typeface="DFKai-SB" charset="-120"/>
            <a:cs typeface="DFKai-SB" charset="-120"/>
          </a:endParaRPr>
        </a:p>
      </dgm:t>
    </dgm:pt>
    <dgm:pt modelId="{0DB686D6-C78A-054C-87C7-7F68541FAF3A}" type="parTrans" cxnId="{EC45DFB8-7DA7-B642-9AE6-6C70302A557D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1BE83D11-AE0D-DD4C-B355-0133AAC1008F}" type="sibTrans" cxnId="{EC45DFB8-7DA7-B642-9AE6-6C70302A557D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6BF478BA-AB0B-234C-AB56-CFEEF80C17C5}">
      <dgm:prSet phldrT="[文字]"/>
      <dgm:spPr/>
      <dgm:t>
        <a:bodyPr/>
        <a:lstStyle/>
        <a:p>
          <a:r>
            <a:rPr kumimoji="1" lang="zh-TW" altLang="en-US" dirty="0" smtClean="0">
              <a:latin typeface="DFKai-SB" charset="-120"/>
              <a:ea typeface="DFKai-SB" charset="-120"/>
              <a:cs typeface="DFKai-SB" charset="-120"/>
            </a:rPr>
            <a:t>教學</a:t>
          </a:r>
          <a:endParaRPr kumimoji="1" lang="en-US" altLang="zh-TW" dirty="0" smtClean="0">
            <a:latin typeface="DFKai-SB" charset="-120"/>
            <a:ea typeface="DFKai-SB" charset="-120"/>
            <a:cs typeface="DFKai-SB" charset="-120"/>
          </a:endParaRPr>
        </a:p>
        <a:p>
          <a:r>
            <a:rPr kumimoji="1" lang="zh-TW" altLang="en-US" dirty="0" smtClean="0">
              <a:latin typeface="DFKai-SB" charset="-120"/>
              <a:ea typeface="DFKai-SB" charset="-120"/>
              <a:cs typeface="DFKai-SB" charset="-120"/>
            </a:rPr>
            <a:t>績效</a:t>
          </a:r>
          <a:endParaRPr lang="zh-TW" altLang="en-US" dirty="0">
            <a:latin typeface="DFKai-SB" charset="-120"/>
            <a:ea typeface="DFKai-SB" charset="-120"/>
            <a:cs typeface="DFKai-SB" charset="-120"/>
          </a:endParaRPr>
        </a:p>
      </dgm:t>
    </dgm:pt>
    <dgm:pt modelId="{23F0845C-6A86-E34B-B0B8-479EF790179B}" type="parTrans" cxnId="{93F92EAB-B0CF-A24E-A7E5-CA42FAADA7AA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CEE07AD1-1C4F-3D48-B04B-07D763DDEBB7}" type="sibTrans" cxnId="{93F92EAB-B0CF-A24E-A7E5-CA42FAADA7AA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8B9E9029-BEAF-7440-8967-788DD49991D5}">
      <dgm:prSet phldrT="[文字]"/>
      <dgm:spPr/>
      <dgm:t>
        <a:bodyPr/>
        <a:lstStyle/>
        <a:p>
          <a:r>
            <a:rPr kumimoji="1" lang="zh-TW" altLang="en-US" dirty="0" smtClean="0">
              <a:latin typeface="DFKai-SB" charset="-120"/>
              <a:ea typeface="DFKai-SB" charset="-120"/>
              <a:cs typeface="DFKai-SB" charset="-120"/>
            </a:rPr>
            <a:t>研究</a:t>
          </a:r>
          <a:endParaRPr kumimoji="1" lang="en-US" altLang="zh-TW" dirty="0" smtClean="0">
            <a:latin typeface="DFKai-SB" charset="-120"/>
            <a:ea typeface="DFKai-SB" charset="-120"/>
            <a:cs typeface="DFKai-SB" charset="-120"/>
          </a:endParaRPr>
        </a:p>
        <a:p>
          <a:r>
            <a:rPr kumimoji="1" lang="zh-TW" altLang="en-US" dirty="0" smtClean="0">
              <a:latin typeface="DFKai-SB" charset="-120"/>
              <a:ea typeface="DFKai-SB" charset="-120"/>
              <a:cs typeface="DFKai-SB" charset="-120"/>
            </a:rPr>
            <a:t>成果</a:t>
          </a:r>
          <a:endParaRPr lang="zh-TW" altLang="en-US" dirty="0">
            <a:latin typeface="DFKai-SB" charset="-120"/>
            <a:ea typeface="DFKai-SB" charset="-120"/>
            <a:cs typeface="DFKai-SB" charset="-120"/>
          </a:endParaRPr>
        </a:p>
      </dgm:t>
    </dgm:pt>
    <dgm:pt modelId="{BFBF548E-8EA8-C446-BA36-99C309CCB907}" type="parTrans" cxnId="{25DE78E8-BE49-0740-A8A1-ED2D46BFABD1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C1722C20-E1CA-364D-A38E-BD3F028E7CB2}" type="sibTrans" cxnId="{25DE78E8-BE49-0740-A8A1-ED2D46BFABD1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F204A5E0-160A-FA4B-9AB0-80A070A8774E}">
      <dgm:prSet phldrT="[文字]"/>
      <dgm:spPr/>
      <dgm:t>
        <a:bodyPr/>
        <a:lstStyle/>
        <a:p>
          <a:r>
            <a:rPr lang="zh-TW" altLang="en-US" dirty="0" smtClean="0">
              <a:latin typeface="DFKai-SB" charset="-120"/>
              <a:ea typeface="DFKai-SB" charset="-120"/>
              <a:cs typeface="DFKai-SB" charset="-120"/>
            </a:rPr>
            <a:t>經營</a:t>
          </a:r>
          <a:endParaRPr lang="en-US" altLang="zh-TW" dirty="0" smtClean="0">
            <a:latin typeface="DFKai-SB" charset="-120"/>
            <a:ea typeface="DFKai-SB" charset="-120"/>
            <a:cs typeface="DFKai-SB" charset="-120"/>
          </a:endParaRPr>
        </a:p>
        <a:p>
          <a:r>
            <a:rPr lang="zh-TW" altLang="en-US" dirty="0" smtClean="0">
              <a:latin typeface="DFKai-SB" charset="-120"/>
              <a:ea typeface="DFKai-SB" charset="-120"/>
              <a:cs typeface="DFKai-SB" charset="-120"/>
            </a:rPr>
            <a:t>管理</a:t>
          </a:r>
          <a:endParaRPr lang="zh-TW" altLang="en-US" dirty="0">
            <a:latin typeface="DFKai-SB" charset="-120"/>
            <a:ea typeface="DFKai-SB" charset="-120"/>
            <a:cs typeface="DFKai-SB" charset="-120"/>
          </a:endParaRPr>
        </a:p>
      </dgm:t>
    </dgm:pt>
    <dgm:pt modelId="{0CD6DF49-3585-CC4A-B3D2-C56DA1F1EF46}" type="parTrans" cxnId="{69F6BEBE-29BC-6645-A287-267713F9BCF0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8F480BF4-6CDF-1940-AC55-9892B975A99A}" type="sibTrans" cxnId="{69F6BEBE-29BC-6645-A287-267713F9BCF0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1845AE09-E5C0-144C-A37A-67BBDCF56539}">
      <dgm:prSet/>
      <dgm:spPr/>
      <dgm:t>
        <a:bodyPr/>
        <a:lstStyle/>
        <a:p>
          <a:r>
            <a:rPr kumimoji="1" lang="zh-TW" altLang="en-US" dirty="0" smtClean="0">
              <a:latin typeface="DFKai-SB" charset="-120"/>
              <a:ea typeface="DFKai-SB" charset="-120"/>
              <a:cs typeface="DFKai-SB" charset="-120"/>
            </a:rPr>
            <a:t>校務</a:t>
          </a:r>
          <a:endParaRPr kumimoji="1" lang="en-US" altLang="zh-TW" dirty="0" smtClean="0">
            <a:latin typeface="DFKai-SB" charset="-120"/>
            <a:ea typeface="DFKai-SB" charset="-120"/>
            <a:cs typeface="DFKai-SB" charset="-120"/>
          </a:endParaRPr>
        </a:p>
        <a:p>
          <a:r>
            <a:rPr kumimoji="1" lang="zh-TW" altLang="en-US" dirty="0" smtClean="0">
              <a:latin typeface="DFKai-SB" charset="-120"/>
              <a:ea typeface="DFKai-SB" charset="-120"/>
              <a:cs typeface="DFKai-SB" charset="-120"/>
            </a:rPr>
            <a:t>擴展</a:t>
          </a:r>
          <a:endParaRPr lang="zh-TW" altLang="en-US" dirty="0">
            <a:latin typeface="DFKai-SB" charset="-120"/>
            <a:ea typeface="DFKai-SB" charset="-120"/>
            <a:cs typeface="DFKai-SB" charset="-120"/>
          </a:endParaRPr>
        </a:p>
      </dgm:t>
    </dgm:pt>
    <dgm:pt modelId="{DBE96106-BFB5-0943-9B2C-AD3DD694A32E}" type="parTrans" cxnId="{C4135B8B-6EDB-5A4D-BE2D-8D0A27F0A56F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3F078278-BCB8-FF4C-B016-0B1C76813FFA}" type="sibTrans" cxnId="{C4135B8B-6EDB-5A4D-BE2D-8D0A27F0A56F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9E7F1DBD-A5A3-1E47-B59B-997E03A87E99}">
      <dgm:prSet/>
      <dgm:spPr/>
      <dgm:t>
        <a:bodyPr/>
        <a:lstStyle/>
        <a:p>
          <a:r>
            <a:rPr lang="zh-TW" altLang="en-US" dirty="0" smtClean="0">
              <a:latin typeface="DFKai-SB" charset="-120"/>
              <a:ea typeface="DFKai-SB" charset="-120"/>
              <a:cs typeface="DFKai-SB" charset="-120"/>
            </a:rPr>
            <a:t>學生</a:t>
          </a:r>
          <a:endParaRPr lang="en-US" altLang="zh-TW" dirty="0" smtClean="0">
            <a:latin typeface="DFKai-SB" charset="-120"/>
            <a:ea typeface="DFKai-SB" charset="-120"/>
            <a:cs typeface="DFKai-SB" charset="-120"/>
          </a:endParaRPr>
        </a:p>
        <a:p>
          <a:r>
            <a:rPr lang="zh-TW" altLang="en-US" dirty="0" smtClean="0">
              <a:latin typeface="DFKai-SB" charset="-120"/>
              <a:ea typeface="DFKai-SB" charset="-120"/>
              <a:cs typeface="DFKai-SB" charset="-120"/>
            </a:rPr>
            <a:t>成績</a:t>
          </a:r>
          <a:endParaRPr lang="zh-TW" altLang="en-US" dirty="0">
            <a:latin typeface="DFKai-SB" charset="-120"/>
            <a:ea typeface="DFKai-SB" charset="-120"/>
            <a:cs typeface="DFKai-SB" charset="-120"/>
          </a:endParaRPr>
        </a:p>
      </dgm:t>
    </dgm:pt>
    <dgm:pt modelId="{3CC48B34-9809-FD4C-B6AF-F18789E09686}" type="parTrans" cxnId="{D9D41D6A-ADF5-7A43-903B-6EC824CA3C95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872E5BC5-4FE9-B540-9552-A8F01F61CA96}" type="sibTrans" cxnId="{D9D41D6A-ADF5-7A43-903B-6EC824CA3C95}">
      <dgm:prSet/>
      <dgm:spPr/>
      <dgm:t>
        <a:bodyPr/>
        <a:lstStyle/>
        <a:p>
          <a:endParaRPr lang="zh-TW" altLang="en-US">
            <a:latin typeface="DFKai-SB" charset="-120"/>
            <a:ea typeface="DFKai-SB" charset="-120"/>
            <a:cs typeface="DFKai-SB" charset="-120"/>
          </a:endParaRPr>
        </a:p>
      </dgm:t>
    </dgm:pt>
    <dgm:pt modelId="{AB18C34D-3FC6-B445-AADA-D7CD15096797}" type="pres">
      <dgm:prSet presAssocID="{79481C3C-E303-4349-AB7D-E5B49FF85E9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DE8E40B-8469-694A-B5E4-870BB6229C4A}" type="pres">
      <dgm:prSet presAssocID="{04D2ADE7-6EB9-8D45-B96E-875A8C7FBF53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A6A7CE30-DCE2-1A4F-93D8-ADCB83D48E8F}" type="pres">
      <dgm:prSet presAssocID="{0DB686D6-C78A-054C-87C7-7F68541FAF3A}" presName="parTrans" presStyleLbl="sibTrans2D1" presStyleIdx="0" presStyleCnt="6"/>
      <dgm:spPr/>
      <dgm:t>
        <a:bodyPr/>
        <a:lstStyle/>
        <a:p>
          <a:endParaRPr lang="zh-TW" altLang="en-US"/>
        </a:p>
      </dgm:t>
    </dgm:pt>
    <dgm:pt modelId="{61EBD94C-7B1C-3D40-9EC0-CFAC7C3D1DFE}" type="pres">
      <dgm:prSet presAssocID="{0DB686D6-C78A-054C-87C7-7F68541FAF3A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0D033709-9FCF-6E49-B54D-46E1025FD360}" type="pres">
      <dgm:prSet presAssocID="{757567ED-5EAC-4844-8C01-4DC9040C55A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2BDA92-6220-A443-A335-5B629047626F}" type="pres">
      <dgm:prSet presAssocID="{23F0845C-6A86-E34B-B0B8-479EF790179B}" presName="parTrans" presStyleLbl="sibTrans2D1" presStyleIdx="1" presStyleCnt="6"/>
      <dgm:spPr/>
      <dgm:t>
        <a:bodyPr/>
        <a:lstStyle/>
        <a:p>
          <a:endParaRPr lang="zh-TW" altLang="en-US"/>
        </a:p>
      </dgm:t>
    </dgm:pt>
    <dgm:pt modelId="{A4FE4166-FA55-B648-8B5A-447C2BACB823}" type="pres">
      <dgm:prSet presAssocID="{23F0845C-6A86-E34B-B0B8-479EF790179B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E9497D65-B11F-F342-91E9-34B685195232}" type="pres">
      <dgm:prSet presAssocID="{6BF478BA-AB0B-234C-AB56-CFEEF80C17C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324586-25F9-124A-B586-2D7E7802FA19}" type="pres">
      <dgm:prSet presAssocID="{BFBF548E-8EA8-C446-BA36-99C309CCB907}" presName="parTrans" presStyleLbl="sibTrans2D1" presStyleIdx="2" presStyleCnt="6"/>
      <dgm:spPr/>
      <dgm:t>
        <a:bodyPr/>
        <a:lstStyle/>
        <a:p>
          <a:endParaRPr lang="zh-TW" altLang="en-US"/>
        </a:p>
      </dgm:t>
    </dgm:pt>
    <dgm:pt modelId="{15ADBF58-D2A1-064A-BFD3-D0E1ACC0DF8B}" type="pres">
      <dgm:prSet presAssocID="{BFBF548E-8EA8-C446-BA36-99C309CCB907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B885959D-3F54-BB42-AE9D-BD34C26E4835}" type="pres">
      <dgm:prSet presAssocID="{8B9E9029-BEAF-7440-8967-788DD49991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B7923C-BDD8-AB46-B6BA-E74849AA8FA9}" type="pres">
      <dgm:prSet presAssocID="{0CD6DF49-3585-CC4A-B3D2-C56DA1F1EF46}" presName="parTrans" presStyleLbl="sibTrans2D1" presStyleIdx="3" presStyleCnt="6"/>
      <dgm:spPr/>
      <dgm:t>
        <a:bodyPr/>
        <a:lstStyle/>
        <a:p>
          <a:endParaRPr lang="zh-TW" altLang="en-US"/>
        </a:p>
      </dgm:t>
    </dgm:pt>
    <dgm:pt modelId="{B25F143F-8CA1-EC4B-92F9-5662DD5569BC}" type="pres">
      <dgm:prSet presAssocID="{0CD6DF49-3585-CC4A-B3D2-C56DA1F1EF46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F9D07CAB-FCD0-0D4E-8FFA-A109469E0846}" type="pres">
      <dgm:prSet presAssocID="{F204A5E0-160A-FA4B-9AB0-80A070A8774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009E2E-AC5E-8446-86BA-F78348798FEB}" type="pres">
      <dgm:prSet presAssocID="{DBE96106-BFB5-0943-9B2C-AD3DD694A32E}" presName="parTrans" presStyleLbl="sibTrans2D1" presStyleIdx="4" presStyleCnt="6"/>
      <dgm:spPr/>
      <dgm:t>
        <a:bodyPr/>
        <a:lstStyle/>
        <a:p>
          <a:endParaRPr lang="zh-TW" altLang="en-US"/>
        </a:p>
      </dgm:t>
    </dgm:pt>
    <dgm:pt modelId="{D2150F41-227E-A24B-8295-124833913A53}" type="pres">
      <dgm:prSet presAssocID="{DBE96106-BFB5-0943-9B2C-AD3DD694A32E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0C2081B8-9819-144D-BA0E-63192368E6EE}" type="pres">
      <dgm:prSet presAssocID="{1845AE09-E5C0-144C-A37A-67BBDCF5653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B1BC3E-F750-5442-9BCD-24E075AB1BB3}" type="pres">
      <dgm:prSet presAssocID="{3CC48B34-9809-FD4C-B6AF-F18789E09686}" presName="parTrans" presStyleLbl="sibTrans2D1" presStyleIdx="5" presStyleCnt="6"/>
      <dgm:spPr/>
      <dgm:t>
        <a:bodyPr/>
        <a:lstStyle/>
        <a:p>
          <a:endParaRPr lang="zh-TW" altLang="en-US"/>
        </a:p>
      </dgm:t>
    </dgm:pt>
    <dgm:pt modelId="{DD9D37D1-FE84-144F-B235-C020252D1373}" type="pres">
      <dgm:prSet presAssocID="{3CC48B34-9809-FD4C-B6AF-F18789E09686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C229B1BC-C809-934A-8204-3350F2DEF0B4}" type="pres">
      <dgm:prSet presAssocID="{9E7F1DBD-A5A3-1E47-B59B-997E03A87E9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2E5F053-5197-5E4D-A3F5-0E2D41352753}" type="presOf" srcId="{DBE96106-BFB5-0943-9B2C-AD3DD694A32E}" destId="{D2150F41-227E-A24B-8295-124833913A53}" srcOrd="1" destOrd="0" presId="urn:microsoft.com/office/officeart/2005/8/layout/radial5"/>
    <dgm:cxn modelId="{93F92EAB-B0CF-A24E-A7E5-CA42FAADA7AA}" srcId="{04D2ADE7-6EB9-8D45-B96E-875A8C7FBF53}" destId="{6BF478BA-AB0B-234C-AB56-CFEEF80C17C5}" srcOrd="1" destOrd="0" parTransId="{23F0845C-6A86-E34B-B0B8-479EF790179B}" sibTransId="{CEE07AD1-1C4F-3D48-B04B-07D763DDEBB7}"/>
    <dgm:cxn modelId="{6310B45E-6F24-514E-83F8-2ADB9F749DB9}" type="presOf" srcId="{04D2ADE7-6EB9-8D45-B96E-875A8C7FBF53}" destId="{4DE8E40B-8469-694A-B5E4-870BB6229C4A}" srcOrd="0" destOrd="0" presId="urn:microsoft.com/office/officeart/2005/8/layout/radial5"/>
    <dgm:cxn modelId="{047D8534-0FA9-064E-A559-D2F0A0E7E807}" type="presOf" srcId="{1845AE09-E5C0-144C-A37A-67BBDCF56539}" destId="{0C2081B8-9819-144D-BA0E-63192368E6EE}" srcOrd="0" destOrd="0" presId="urn:microsoft.com/office/officeart/2005/8/layout/radial5"/>
    <dgm:cxn modelId="{D13776C8-6476-F348-93A3-47EC8693C23F}" type="presOf" srcId="{23F0845C-6A86-E34B-B0B8-479EF790179B}" destId="{432BDA92-6220-A443-A335-5B629047626F}" srcOrd="0" destOrd="0" presId="urn:microsoft.com/office/officeart/2005/8/layout/radial5"/>
    <dgm:cxn modelId="{CFE8359F-E989-7243-BAF7-972D1589B425}" type="presOf" srcId="{0CD6DF49-3585-CC4A-B3D2-C56DA1F1EF46}" destId="{1CB7923C-BDD8-AB46-B6BA-E74849AA8FA9}" srcOrd="0" destOrd="0" presId="urn:microsoft.com/office/officeart/2005/8/layout/radial5"/>
    <dgm:cxn modelId="{42CB2B4B-92F6-F848-BA27-09F763F00673}" type="presOf" srcId="{0CD6DF49-3585-CC4A-B3D2-C56DA1F1EF46}" destId="{B25F143F-8CA1-EC4B-92F9-5662DD5569BC}" srcOrd="1" destOrd="0" presId="urn:microsoft.com/office/officeart/2005/8/layout/radial5"/>
    <dgm:cxn modelId="{114880C3-2E4C-6145-BD8C-44A78E3B6566}" type="presOf" srcId="{6BF478BA-AB0B-234C-AB56-CFEEF80C17C5}" destId="{E9497D65-B11F-F342-91E9-34B685195232}" srcOrd="0" destOrd="0" presId="urn:microsoft.com/office/officeart/2005/8/layout/radial5"/>
    <dgm:cxn modelId="{4C00C65B-13DC-F34C-93C6-82CBA39BA821}" type="presOf" srcId="{79481C3C-E303-4349-AB7D-E5B49FF85E92}" destId="{AB18C34D-3FC6-B445-AADA-D7CD15096797}" srcOrd="0" destOrd="0" presId="urn:microsoft.com/office/officeart/2005/8/layout/radial5"/>
    <dgm:cxn modelId="{16B10AA6-4799-D847-9BC3-9EED7402ABF0}" type="presOf" srcId="{BFBF548E-8EA8-C446-BA36-99C309CCB907}" destId="{1B324586-25F9-124A-B586-2D7E7802FA19}" srcOrd="0" destOrd="0" presId="urn:microsoft.com/office/officeart/2005/8/layout/radial5"/>
    <dgm:cxn modelId="{EAF656A6-4A61-394C-9F13-77A1A2EC400B}" type="presOf" srcId="{DBE96106-BFB5-0943-9B2C-AD3DD694A32E}" destId="{73009E2E-AC5E-8446-86BA-F78348798FEB}" srcOrd="0" destOrd="0" presId="urn:microsoft.com/office/officeart/2005/8/layout/radial5"/>
    <dgm:cxn modelId="{EC45DFB8-7DA7-B642-9AE6-6C70302A557D}" srcId="{04D2ADE7-6EB9-8D45-B96E-875A8C7FBF53}" destId="{757567ED-5EAC-4844-8C01-4DC9040C55A7}" srcOrd="0" destOrd="0" parTransId="{0DB686D6-C78A-054C-87C7-7F68541FAF3A}" sibTransId="{1BE83D11-AE0D-DD4C-B355-0133AAC1008F}"/>
    <dgm:cxn modelId="{904E7DCE-C743-1742-B186-CE4658EDFE8B}" type="presOf" srcId="{9E7F1DBD-A5A3-1E47-B59B-997E03A87E99}" destId="{C229B1BC-C809-934A-8204-3350F2DEF0B4}" srcOrd="0" destOrd="0" presId="urn:microsoft.com/office/officeart/2005/8/layout/radial5"/>
    <dgm:cxn modelId="{09D61D67-64ED-2846-BC47-CF7475FEC548}" type="presOf" srcId="{23F0845C-6A86-E34B-B0B8-479EF790179B}" destId="{A4FE4166-FA55-B648-8B5A-447C2BACB823}" srcOrd="1" destOrd="0" presId="urn:microsoft.com/office/officeart/2005/8/layout/radial5"/>
    <dgm:cxn modelId="{69F6BEBE-29BC-6645-A287-267713F9BCF0}" srcId="{04D2ADE7-6EB9-8D45-B96E-875A8C7FBF53}" destId="{F204A5E0-160A-FA4B-9AB0-80A070A8774E}" srcOrd="3" destOrd="0" parTransId="{0CD6DF49-3585-CC4A-B3D2-C56DA1F1EF46}" sibTransId="{8F480BF4-6CDF-1940-AC55-9892B975A99A}"/>
    <dgm:cxn modelId="{D9D41D6A-ADF5-7A43-903B-6EC824CA3C95}" srcId="{04D2ADE7-6EB9-8D45-B96E-875A8C7FBF53}" destId="{9E7F1DBD-A5A3-1E47-B59B-997E03A87E99}" srcOrd="5" destOrd="0" parTransId="{3CC48B34-9809-FD4C-B6AF-F18789E09686}" sibTransId="{872E5BC5-4FE9-B540-9552-A8F01F61CA96}"/>
    <dgm:cxn modelId="{7B7B5E3C-D36D-E942-A27E-791477A44BEB}" type="presOf" srcId="{F204A5E0-160A-FA4B-9AB0-80A070A8774E}" destId="{F9D07CAB-FCD0-0D4E-8FFA-A109469E0846}" srcOrd="0" destOrd="0" presId="urn:microsoft.com/office/officeart/2005/8/layout/radial5"/>
    <dgm:cxn modelId="{27F67479-6EDD-B148-89EE-23C37098CB65}" type="presOf" srcId="{8B9E9029-BEAF-7440-8967-788DD49991D5}" destId="{B885959D-3F54-BB42-AE9D-BD34C26E4835}" srcOrd="0" destOrd="0" presId="urn:microsoft.com/office/officeart/2005/8/layout/radial5"/>
    <dgm:cxn modelId="{2A8445B9-7D2E-F64F-AB0A-297918D252CA}" type="presOf" srcId="{0DB686D6-C78A-054C-87C7-7F68541FAF3A}" destId="{A6A7CE30-DCE2-1A4F-93D8-ADCB83D48E8F}" srcOrd="0" destOrd="0" presId="urn:microsoft.com/office/officeart/2005/8/layout/radial5"/>
    <dgm:cxn modelId="{25DE78E8-BE49-0740-A8A1-ED2D46BFABD1}" srcId="{04D2ADE7-6EB9-8D45-B96E-875A8C7FBF53}" destId="{8B9E9029-BEAF-7440-8967-788DD49991D5}" srcOrd="2" destOrd="0" parTransId="{BFBF548E-8EA8-C446-BA36-99C309CCB907}" sibTransId="{C1722C20-E1CA-364D-A38E-BD3F028E7CB2}"/>
    <dgm:cxn modelId="{C4135B8B-6EDB-5A4D-BE2D-8D0A27F0A56F}" srcId="{04D2ADE7-6EB9-8D45-B96E-875A8C7FBF53}" destId="{1845AE09-E5C0-144C-A37A-67BBDCF56539}" srcOrd="4" destOrd="0" parTransId="{DBE96106-BFB5-0943-9B2C-AD3DD694A32E}" sibTransId="{3F078278-BCB8-FF4C-B016-0B1C76813FFA}"/>
    <dgm:cxn modelId="{2B574A51-B898-9341-9B54-B075D7232D70}" type="presOf" srcId="{0DB686D6-C78A-054C-87C7-7F68541FAF3A}" destId="{61EBD94C-7B1C-3D40-9EC0-CFAC7C3D1DFE}" srcOrd="1" destOrd="0" presId="urn:microsoft.com/office/officeart/2005/8/layout/radial5"/>
    <dgm:cxn modelId="{AF69373D-D7D7-0940-8D36-60DC19011E72}" srcId="{79481C3C-E303-4349-AB7D-E5B49FF85E92}" destId="{04D2ADE7-6EB9-8D45-B96E-875A8C7FBF53}" srcOrd="0" destOrd="0" parTransId="{62D28A0B-7C0C-C04C-8843-5BA82776BDAF}" sibTransId="{DFF508D6-DDA3-5F47-8F16-45E372C528F9}"/>
    <dgm:cxn modelId="{22945065-1064-F243-80E0-10E247C3064A}" type="presOf" srcId="{3CC48B34-9809-FD4C-B6AF-F18789E09686}" destId="{DD9D37D1-FE84-144F-B235-C020252D1373}" srcOrd="1" destOrd="0" presId="urn:microsoft.com/office/officeart/2005/8/layout/radial5"/>
    <dgm:cxn modelId="{93BC1052-800C-4944-BBD0-FFC540DA8121}" type="presOf" srcId="{3CC48B34-9809-FD4C-B6AF-F18789E09686}" destId="{FBB1BC3E-F750-5442-9BCD-24E075AB1BB3}" srcOrd="0" destOrd="0" presId="urn:microsoft.com/office/officeart/2005/8/layout/radial5"/>
    <dgm:cxn modelId="{4C1A4B7B-8CA3-244B-98F3-F51B6E1D7B1D}" type="presOf" srcId="{757567ED-5EAC-4844-8C01-4DC9040C55A7}" destId="{0D033709-9FCF-6E49-B54D-46E1025FD360}" srcOrd="0" destOrd="0" presId="urn:microsoft.com/office/officeart/2005/8/layout/radial5"/>
    <dgm:cxn modelId="{8E32C6F0-C008-4F4B-A96F-79B8C7A0DA8D}" type="presOf" srcId="{BFBF548E-8EA8-C446-BA36-99C309CCB907}" destId="{15ADBF58-D2A1-064A-BFD3-D0E1ACC0DF8B}" srcOrd="1" destOrd="0" presId="urn:microsoft.com/office/officeart/2005/8/layout/radial5"/>
    <dgm:cxn modelId="{F71B279D-B677-B541-B6D2-C83CF4362302}" type="presParOf" srcId="{AB18C34D-3FC6-B445-AADA-D7CD15096797}" destId="{4DE8E40B-8469-694A-B5E4-870BB6229C4A}" srcOrd="0" destOrd="0" presId="urn:microsoft.com/office/officeart/2005/8/layout/radial5"/>
    <dgm:cxn modelId="{8558DBF2-BB97-B740-9708-B9144D48E252}" type="presParOf" srcId="{AB18C34D-3FC6-B445-AADA-D7CD15096797}" destId="{A6A7CE30-DCE2-1A4F-93D8-ADCB83D48E8F}" srcOrd="1" destOrd="0" presId="urn:microsoft.com/office/officeart/2005/8/layout/radial5"/>
    <dgm:cxn modelId="{61B4D0EE-08E7-6D4A-AE98-171165E1DF61}" type="presParOf" srcId="{A6A7CE30-DCE2-1A4F-93D8-ADCB83D48E8F}" destId="{61EBD94C-7B1C-3D40-9EC0-CFAC7C3D1DFE}" srcOrd="0" destOrd="0" presId="urn:microsoft.com/office/officeart/2005/8/layout/radial5"/>
    <dgm:cxn modelId="{AD5E9134-9892-CE48-A50E-EA5F645AE94A}" type="presParOf" srcId="{AB18C34D-3FC6-B445-AADA-D7CD15096797}" destId="{0D033709-9FCF-6E49-B54D-46E1025FD360}" srcOrd="2" destOrd="0" presId="urn:microsoft.com/office/officeart/2005/8/layout/radial5"/>
    <dgm:cxn modelId="{4B39CC19-8CD8-3A48-93CE-AE622DCEF9D7}" type="presParOf" srcId="{AB18C34D-3FC6-B445-AADA-D7CD15096797}" destId="{432BDA92-6220-A443-A335-5B629047626F}" srcOrd="3" destOrd="0" presId="urn:microsoft.com/office/officeart/2005/8/layout/radial5"/>
    <dgm:cxn modelId="{68A49AF0-FF8B-234F-A9B8-BB2667769326}" type="presParOf" srcId="{432BDA92-6220-A443-A335-5B629047626F}" destId="{A4FE4166-FA55-B648-8B5A-447C2BACB823}" srcOrd="0" destOrd="0" presId="urn:microsoft.com/office/officeart/2005/8/layout/radial5"/>
    <dgm:cxn modelId="{9C0ABDEB-B321-5C48-9C7F-EF39600CE615}" type="presParOf" srcId="{AB18C34D-3FC6-B445-AADA-D7CD15096797}" destId="{E9497D65-B11F-F342-91E9-34B685195232}" srcOrd="4" destOrd="0" presId="urn:microsoft.com/office/officeart/2005/8/layout/radial5"/>
    <dgm:cxn modelId="{B991C5C5-9E0D-134D-B458-E22D87E15CCD}" type="presParOf" srcId="{AB18C34D-3FC6-B445-AADA-D7CD15096797}" destId="{1B324586-25F9-124A-B586-2D7E7802FA19}" srcOrd="5" destOrd="0" presId="urn:microsoft.com/office/officeart/2005/8/layout/radial5"/>
    <dgm:cxn modelId="{6C8FEE7B-B771-A443-8B3C-F21FA48158F8}" type="presParOf" srcId="{1B324586-25F9-124A-B586-2D7E7802FA19}" destId="{15ADBF58-D2A1-064A-BFD3-D0E1ACC0DF8B}" srcOrd="0" destOrd="0" presId="urn:microsoft.com/office/officeart/2005/8/layout/radial5"/>
    <dgm:cxn modelId="{62D56F86-3D38-E24D-8FD8-1DE8AFAA0CB9}" type="presParOf" srcId="{AB18C34D-3FC6-B445-AADA-D7CD15096797}" destId="{B885959D-3F54-BB42-AE9D-BD34C26E4835}" srcOrd="6" destOrd="0" presId="urn:microsoft.com/office/officeart/2005/8/layout/radial5"/>
    <dgm:cxn modelId="{E40EB54C-129F-E54D-AEFB-669EB316796D}" type="presParOf" srcId="{AB18C34D-3FC6-B445-AADA-D7CD15096797}" destId="{1CB7923C-BDD8-AB46-B6BA-E74849AA8FA9}" srcOrd="7" destOrd="0" presId="urn:microsoft.com/office/officeart/2005/8/layout/radial5"/>
    <dgm:cxn modelId="{5494059A-2598-C540-BFC4-F1B269C4D144}" type="presParOf" srcId="{1CB7923C-BDD8-AB46-B6BA-E74849AA8FA9}" destId="{B25F143F-8CA1-EC4B-92F9-5662DD5569BC}" srcOrd="0" destOrd="0" presId="urn:microsoft.com/office/officeart/2005/8/layout/radial5"/>
    <dgm:cxn modelId="{E5968AE7-B6AA-0943-B403-D7D855C225A5}" type="presParOf" srcId="{AB18C34D-3FC6-B445-AADA-D7CD15096797}" destId="{F9D07CAB-FCD0-0D4E-8FFA-A109469E0846}" srcOrd="8" destOrd="0" presId="urn:microsoft.com/office/officeart/2005/8/layout/radial5"/>
    <dgm:cxn modelId="{338EE84F-7E48-344F-ADC8-8116CBC84C5D}" type="presParOf" srcId="{AB18C34D-3FC6-B445-AADA-D7CD15096797}" destId="{73009E2E-AC5E-8446-86BA-F78348798FEB}" srcOrd="9" destOrd="0" presId="urn:microsoft.com/office/officeart/2005/8/layout/radial5"/>
    <dgm:cxn modelId="{55FF7406-C85A-4747-AC53-3F684E3B9AD8}" type="presParOf" srcId="{73009E2E-AC5E-8446-86BA-F78348798FEB}" destId="{D2150F41-227E-A24B-8295-124833913A53}" srcOrd="0" destOrd="0" presId="urn:microsoft.com/office/officeart/2005/8/layout/radial5"/>
    <dgm:cxn modelId="{87C63896-3A2A-2240-8481-B456816033B7}" type="presParOf" srcId="{AB18C34D-3FC6-B445-AADA-D7CD15096797}" destId="{0C2081B8-9819-144D-BA0E-63192368E6EE}" srcOrd="10" destOrd="0" presId="urn:microsoft.com/office/officeart/2005/8/layout/radial5"/>
    <dgm:cxn modelId="{94BB1427-74EF-7E4A-B1B2-95ADE3DE2434}" type="presParOf" srcId="{AB18C34D-3FC6-B445-AADA-D7CD15096797}" destId="{FBB1BC3E-F750-5442-9BCD-24E075AB1BB3}" srcOrd="11" destOrd="0" presId="urn:microsoft.com/office/officeart/2005/8/layout/radial5"/>
    <dgm:cxn modelId="{0D696280-A24C-4A4A-88F0-488E992BF2CA}" type="presParOf" srcId="{FBB1BC3E-F750-5442-9BCD-24E075AB1BB3}" destId="{DD9D37D1-FE84-144F-B235-C020252D1373}" srcOrd="0" destOrd="0" presId="urn:microsoft.com/office/officeart/2005/8/layout/radial5"/>
    <dgm:cxn modelId="{6B972398-926E-924E-BB4D-46D67E86A98E}" type="presParOf" srcId="{AB18C34D-3FC6-B445-AADA-D7CD15096797}" destId="{C229B1BC-C809-934A-8204-3350F2DEF0B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BB790-914B-BB41-8BCF-A8CDB76C4114}" type="doc">
      <dgm:prSet loTypeId="urn:microsoft.com/office/officeart/2005/8/layout/hProcess11" loCatId="" qsTypeId="urn:microsoft.com/office/officeart/2005/8/quickstyle/simple2" qsCatId="simple" csTypeId="urn:microsoft.com/office/officeart/2005/8/colors/colorful2" csCatId="colorful" phldr="1"/>
      <dgm:spPr/>
    </dgm:pt>
    <dgm:pt modelId="{BBB36D58-00B1-504B-A53C-155F427A292A}">
      <dgm:prSet phldrT="[文字]" custT="1"/>
      <dgm:spPr/>
      <dgm:t>
        <a:bodyPr/>
        <a:lstStyle/>
        <a:p>
          <a:r>
            <a:rPr lang="zh-TW" altLang="en-US" sz="1800" dirty="0" smtClean="0">
              <a:latin typeface="DFKai-SB" charset="-120"/>
              <a:ea typeface="DFKai-SB" charset="-120"/>
              <a:cs typeface="DFKai-SB" charset="-120"/>
            </a:rPr>
            <a:t>了解校務現況</a:t>
          </a:r>
          <a:endParaRPr lang="zh-TW" altLang="en-US" sz="1800" dirty="0">
            <a:latin typeface="DFKai-SB" charset="-120"/>
            <a:ea typeface="DFKai-SB" charset="-120"/>
            <a:cs typeface="DFKai-SB" charset="-120"/>
          </a:endParaRPr>
        </a:p>
      </dgm:t>
    </dgm:pt>
    <dgm:pt modelId="{B2D24B78-C309-A548-83E2-0C68AE3954D7}" type="parTrans" cxnId="{E640C35A-A848-E349-86C8-177BA289F555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6771FCB2-9D37-C54A-A989-2FBAE58FB12C}" type="sibTrans" cxnId="{E640C35A-A848-E349-86C8-177BA289F555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E7D18C5D-6F90-2C43-9E63-D347C7C893DA}">
      <dgm:prSet custT="1"/>
      <dgm:spPr/>
      <dgm:t>
        <a:bodyPr/>
        <a:lstStyle/>
        <a:p>
          <a:r>
            <a:rPr lang="zh-TW" altLang="en-US" sz="1800" smtClean="0">
              <a:latin typeface="DFKai-SB" charset="-120"/>
              <a:ea typeface="DFKai-SB" charset="-120"/>
              <a:cs typeface="DFKai-SB" charset="-120"/>
            </a:rPr>
            <a:t>發現問題</a:t>
          </a:r>
          <a:endParaRPr lang="en-US" altLang="zh-TW" sz="1800" dirty="0" smtClean="0">
            <a:latin typeface="DFKai-SB" charset="-120"/>
            <a:ea typeface="DFKai-SB" charset="-120"/>
            <a:cs typeface="DFKai-SB" charset="-120"/>
          </a:endParaRPr>
        </a:p>
      </dgm:t>
    </dgm:pt>
    <dgm:pt modelId="{B844B91E-F230-EB43-AEFC-676762CC7333}" type="parTrans" cxnId="{5445B40D-C203-594B-A790-66BFCF5C79A2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1B4AE931-266A-A041-9410-BFFFDEFE8062}" type="sibTrans" cxnId="{5445B40D-C203-594B-A790-66BFCF5C79A2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CDD859FE-C3BB-6B42-BCF3-8AD89E7E044C}">
      <dgm:prSet custT="1"/>
      <dgm:spPr/>
      <dgm:t>
        <a:bodyPr/>
        <a:lstStyle/>
        <a:p>
          <a:r>
            <a:rPr lang="zh-TW" altLang="en-US" sz="1800" dirty="0" smtClean="0">
              <a:latin typeface="DFKai-SB" charset="-120"/>
              <a:ea typeface="DFKai-SB" charset="-120"/>
              <a:cs typeface="DFKai-SB" charset="-120"/>
            </a:rPr>
            <a:t>研究原因</a:t>
          </a:r>
          <a:endParaRPr lang="en-US" altLang="zh-TW" sz="1800" dirty="0" smtClean="0">
            <a:latin typeface="DFKai-SB" charset="-120"/>
            <a:ea typeface="DFKai-SB" charset="-120"/>
            <a:cs typeface="DFKai-SB" charset="-120"/>
          </a:endParaRPr>
        </a:p>
      </dgm:t>
    </dgm:pt>
    <dgm:pt modelId="{C695798E-DBC2-7549-8014-51E0DCE28F5E}" type="parTrans" cxnId="{5C881AE4-7746-F241-A14B-0BD907763257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CB237EA6-CA99-7C49-97CC-1B1B9B557FEE}" type="sibTrans" cxnId="{5C881AE4-7746-F241-A14B-0BD907763257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2A4DC38A-B397-5F4E-8AA5-7456565E0C56}">
      <dgm:prSet custT="1"/>
      <dgm:spPr/>
      <dgm:t>
        <a:bodyPr/>
        <a:lstStyle/>
        <a:p>
          <a:r>
            <a:rPr lang="zh-TW" altLang="en-US" sz="1800" dirty="0" smtClean="0">
              <a:latin typeface="DFKai-SB" charset="-120"/>
              <a:ea typeface="DFKai-SB" charset="-120"/>
              <a:cs typeface="DFKai-SB" charset="-120"/>
            </a:rPr>
            <a:t>解決校務問題</a:t>
          </a:r>
          <a:endParaRPr lang="en-US" altLang="zh-TW" sz="1800" dirty="0" smtClean="0">
            <a:latin typeface="DFKai-SB" charset="-120"/>
            <a:ea typeface="DFKai-SB" charset="-120"/>
            <a:cs typeface="DFKai-SB" charset="-120"/>
          </a:endParaRPr>
        </a:p>
      </dgm:t>
    </dgm:pt>
    <dgm:pt modelId="{AAFC8A6F-48BA-2748-987C-D97E6D1DF76F}" type="parTrans" cxnId="{A40B2780-C902-F547-9E0B-F2C78427C398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F3CDA70D-13FA-124C-A082-5D1FBC4BE0B7}" type="sibTrans" cxnId="{A40B2780-C902-F547-9E0B-F2C78427C398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A0DE689D-E86E-5045-A148-9109DFBB1257}">
      <dgm:prSet custT="1"/>
      <dgm:spPr/>
      <dgm:t>
        <a:bodyPr/>
        <a:lstStyle/>
        <a:p>
          <a:r>
            <a:rPr lang="zh-TW" altLang="en-US" sz="1800" dirty="0" smtClean="0">
              <a:latin typeface="DFKai-SB" charset="-120"/>
              <a:ea typeface="DFKai-SB" charset="-120"/>
              <a:cs typeface="DFKai-SB" charset="-120"/>
            </a:rPr>
            <a:t>擬定校務發展方向</a:t>
          </a:r>
          <a:endParaRPr lang="zh-TW" altLang="en-US" sz="1800" dirty="0">
            <a:latin typeface="DFKai-SB" charset="-120"/>
            <a:ea typeface="DFKai-SB" charset="-120"/>
            <a:cs typeface="DFKai-SB" charset="-120"/>
          </a:endParaRPr>
        </a:p>
      </dgm:t>
    </dgm:pt>
    <dgm:pt modelId="{F99EF4AF-8749-5749-8779-1BB07616CC03}" type="parTrans" cxnId="{022BAC50-4118-0442-8315-FFBABFED0EC2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7B4A092A-EC70-384F-B3D1-52DA4F603E04}" type="sibTrans" cxnId="{022BAC50-4118-0442-8315-FFBABFED0EC2}">
      <dgm:prSet/>
      <dgm:spPr/>
      <dgm:t>
        <a:bodyPr/>
        <a:lstStyle/>
        <a:p>
          <a:endParaRPr lang="zh-TW" altLang="en-US" sz="2400">
            <a:latin typeface="DFKai-SB" charset="-120"/>
            <a:ea typeface="DFKai-SB" charset="-120"/>
            <a:cs typeface="DFKai-SB" charset="-120"/>
          </a:endParaRPr>
        </a:p>
      </dgm:t>
    </dgm:pt>
    <dgm:pt modelId="{988CECC8-DFD0-7E46-9029-59C054DDD1C3}" type="pres">
      <dgm:prSet presAssocID="{A8CBB790-914B-BB41-8BCF-A8CDB76C4114}" presName="Name0" presStyleCnt="0">
        <dgm:presLayoutVars>
          <dgm:dir/>
          <dgm:resizeHandles val="exact"/>
        </dgm:presLayoutVars>
      </dgm:prSet>
      <dgm:spPr/>
    </dgm:pt>
    <dgm:pt modelId="{4D9FA5F5-F826-F648-91F4-515E0C106D22}" type="pres">
      <dgm:prSet presAssocID="{A8CBB790-914B-BB41-8BCF-A8CDB76C4114}" presName="arrow" presStyleLbl="bgShp" presStyleIdx="0" presStyleCnt="1"/>
      <dgm:spPr/>
    </dgm:pt>
    <dgm:pt modelId="{6E76EB73-EAB3-0B4B-B646-2DA15852F759}" type="pres">
      <dgm:prSet presAssocID="{A8CBB790-914B-BB41-8BCF-A8CDB76C4114}" presName="points" presStyleCnt="0"/>
      <dgm:spPr/>
    </dgm:pt>
    <dgm:pt modelId="{EDDFCAEE-734A-7444-9614-1C96B910D862}" type="pres">
      <dgm:prSet presAssocID="{BBB36D58-00B1-504B-A53C-155F427A292A}" presName="compositeA" presStyleCnt="0"/>
      <dgm:spPr/>
    </dgm:pt>
    <dgm:pt modelId="{A0085B23-A000-E348-8372-2A7426C1BBA7}" type="pres">
      <dgm:prSet presAssocID="{BBB36D58-00B1-504B-A53C-155F427A292A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050E9F-E02E-AD41-A700-C4BC648893FF}" type="pres">
      <dgm:prSet presAssocID="{BBB36D58-00B1-504B-A53C-155F427A292A}" presName="circleA" presStyleLbl="node1" presStyleIdx="0" presStyleCnt="5"/>
      <dgm:spPr/>
    </dgm:pt>
    <dgm:pt modelId="{ACA18038-630A-CD4F-B3D9-4F9D0126B239}" type="pres">
      <dgm:prSet presAssocID="{BBB36D58-00B1-504B-A53C-155F427A292A}" presName="spaceA" presStyleCnt="0"/>
      <dgm:spPr/>
    </dgm:pt>
    <dgm:pt modelId="{9B6AA931-4D5C-7242-82B3-817126F03D34}" type="pres">
      <dgm:prSet presAssocID="{6771FCB2-9D37-C54A-A989-2FBAE58FB12C}" presName="space" presStyleCnt="0"/>
      <dgm:spPr/>
    </dgm:pt>
    <dgm:pt modelId="{F49203DF-F6BB-DF47-A6DA-8E520871F8E7}" type="pres">
      <dgm:prSet presAssocID="{E7D18C5D-6F90-2C43-9E63-D347C7C893DA}" presName="compositeB" presStyleCnt="0"/>
      <dgm:spPr/>
    </dgm:pt>
    <dgm:pt modelId="{8AE18547-691C-414F-9061-D7F22CDE791C}" type="pres">
      <dgm:prSet presAssocID="{E7D18C5D-6F90-2C43-9E63-D347C7C893DA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F5B017-2D4D-5B46-958F-043D41553F11}" type="pres">
      <dgm:prSet presAssocID="{E7D18C5D-6F90-2C43-9E63-D347C7C893DA}" presName="circleB" presStyleLbl="node1" presStyleIdx="1" presStyleCnt="5"/>
      <dgm:spPr/>
    </dgm:pt>
    <dgm:pt modelId="{1B33CC70-C2B8-9E4F-A5C6-CBC271FD52CF}" type="pres">
      <dgm:prSet presAssocID="{E7D18C5D-6F90-2C43-9E63-D347C7C893DA}" presName="spaceB" presStyleCnt="0"/>
      <dgm:spPr/>
    </dgm:pt>
    <dgm:pt modelId="{F6155F82-E3EF-F947-86FB-772374AFA340}" type="pres">
      <dgm:prSet presAssocID="{1B4AE931-266A-A041-9410-BFFFDEFE8062}" presName="space" presStyleCnt="0"/>
      <dgm:spPr/>
    </dgm:pt>
    <dgm:pt modelId="{88C21793-E5D3-E149-AD4D-0ECD1BF97F3B}" type="pres">
      <dgm:prSet presAssocID="{CDD859FE-C3BB-6B42-BCF3-8AD89E7E044C}" presName="compositeA" presStyleCnt="0"/>
      <dgm:spPr/>
    </dgm:pt>
    <dgm:pt modelId="{ED532498-E076-1045-B59D-C1E8146ECC4C}" type="pres">
      <dgm:prSet presAssocID="{CDD859FE-C3BB-6B42-BCF3-8AD89E7E044C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3E38D-5569-974D-A8D3-9B55B037217D}" type="pres">
      <dgm:prSet presAssocID="{CDD859FE-C3BB-6B42-BCF3-8AD89E7E044C}" presName="circleA" presStyleLbl="node1" presStyleIdx="2" presStyleCnt="5"/>
      <dgm:spPr/>
    </dgm:pt>
    <dgm:pt modelId="{E7C685B7-931C-0A41-AE7A-095F4615CCD5}" type="pres">
      <dgm:prSet presAssocID="{CDD859FE-C3BB-6B42-BCF3-8AD89E7E044C}" presName="spaceA" presStyleCnt="0"/>
      <dgm:spPr/>
    </dgm:pt>
    <dgm:pt modelId="{90BEB436-5E6D-DB49-AE59-D41C9857219F}" type="pres">
      <dgm:prSet presAssocID="{CB237EA6-CA99-7C49-97CC-1B1B9B557FEE}" presName="space" presStyleCnt="0"/>
      <dgm:spPr/>
    </dgm:pt>
    <dgm:pt modelId="{498D0684-4B09-F84D-BF9A-7FDD0B2A9B9A}" type="pres">
      <dgm:prSet presAssocID="{2A4DC38A-B397-5F4E-8AA5-7456565E0C56}" presName="compositeB" presStyleCnt="0"/>
      <dgm:spPr/>
    </dgm:pt>
    <dgm:pt modelId="{D7638261-B70F-5740-8E94-D5498186D918}" type="pres">
      <dgm:prSet presAssocID="{2A4DC38A-B397-5F4E-8AA5-7456565E0C56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EDFF04-D4D3-8840-AF67-BB36D8702AB1}" type="pres">
      <dgm:prSet presAssocID="{2A4DC38A-B397-5F4E-8AA5-7456565E0C56}" presName="circleB" presStyleLbl="node1" presStyleIdx="3" presStyleCnt="5"/>
      <dgm:spPr/>
    </dgm:pt>
    <dgm:pt modelId="{8A4BA838-EF7F-6B49-A6BE-1D390385F412}" type="pres">
      <dgm:prSet presAssocID="{2A4DC38A-B397-5F4E-8AA5-7456565E0C56}" presName="spaceB" presStyleCnt="0"/>
      <dgm:spPr/>
    </dgm:pt>
    <dgm:pt modelId="{AB34A7A4-B0EE-084B-A41A-3661CE983E60}" type="pres">
      <dgm:prSet presAssocID="{F3CDA70D-13FA-124C-A082-5D1FBC4BE0B7}" presName="space" presStyleCnt="0"/>
      <dgm:spPr/>
    </dgm:pt>
    <dgm:pt modelId="{0641AD1F-51D6-ED42-9332-CBD09820CD44}" type="pres">
      <dgm:prSet presAssocID="{A0DE689D-E86E-5045-A148-9109DFBB1257}" presName="compositeA" presStyleCnt="0"/>
      <dgm:spPr/>
    </dgm:pt>
    <dgm:pt modelId="{4A970A60-0605-FE48-B8E4-13370487AF76}" type="pres">
      <dgm:prSet presAssocID="{A0DE689D-E86E-5045-A148-9109DFBB1257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AA9698-5187-F449-AF1B-EDA420BF0D8D}" type="pres">
      <dgm:prSet presAssocID="{A0DE689D-E86E-5045-A148-9109DFBB1257}" presName="circleA" presStyleLbl="node1" presStyleIdx="4" presStyleCnt="5"/>
      <dgm:spPr/>
    </dgm:pt>
    <dgm:pt modelId="{3C69F544-8372-9D41-8418-38082394B58B}" type="pres">
      <dgm:prSet presAssocID="{A0DE689D-E86E-5045-A148-9109DFBB1257}" presName="spaceA" presStyleCnt="0"/>
      <dgm:spPr/>
    </dgm:pt>
  </dgm:ptLst>
  <dgm:cxnLst>
    <dgm:cxn modelId="{2CB1F3B1-D146-B64B-BDDE-D22D239D6672}" type="presOf" srcId="{E7D18C5D-6F90-2C43-9E63-D347C7C893DA}" destId="{8AE18547-691C-414F-9061-D7F22CDE791C}" srcOrd="0" destOrd="0" presId="urn:microsoft.com/office/officeart/2005/8/layout/hProcess11"/>
    <dgm:cxn modelId="{E640C35A-A848-E349-86C8-177BA289F555}" srcId="{A8CBB790-914B-BB41-8BCF-A8CDB76C4114}" destId="{BBB36D58-00B1-504B-A53C-155F427A292A}" srcOrd="0" destOrd="0" parTransId="{B2D24B78-C309-A548-83E2-0C68AE3954D7}" sibTransId="{6771FCB2-9D37-C54A-A989-2FBAE58FB12C}"/>
    <dgm:cxn modelId="{FD591200-1B81-AB4A-9209-776721744E6D}" type="presOf" srcId="{2A4DC38A-B397-5F4E-8AA5-7456565E0C56}" destId="{D7638261-B70F-5740-8E94-D5498186D918}" srcOrd="0" destOrd="0" presId="urn:microsoft.com/office/officeart/2005/8/layout/hProcess11"/>
    <dgm:cxn modelId="{4A0676DB-669E-124A-A990-E51CCEE6A411}" type="presOf" srcId="{A0DE689D-E86E-5045-A148-9109DFBB1257}" destId="{4A970A60-0605-FE48-B8E4-13370487AF76}" srcOrd="0" destOrd="0" presId="urn:microsoft.com/office/officeart/2005/8/layout/hProcess11"/>
    <dgm:cxn modelId="{038A2B05-FE8F-1344-A9D7-A14B31063D94}" type="presOf" srcId="{A8CBB790-914B-BB41-8BCF-A8CDB76C4114}" destId="{988CECC8-DFD0-7E46-9029-59C054DDD1C3}" srcOrd="0" destOrd="0" presId="urn:microsoft.com/office/officeart/2005/8/layout/hProcess11"/>
    <dgm:cxn modelId="{022BAC50-4118-0442-8315-FFBABFED0EC2}" srcId="{A8CBB790-914B-BB41-8BCF-A8CDB76C4114}" destId="{A0DE689D-E86E-5045-A148-9109DFBB1257}" srcOrd="4" destOrd="0" parTransId="{F99EF4AF-8749-5749-8779-1BB07616CC03}" sibTransId="{7B4A092A-EC70-384F-B3D1-52DA4F603E04}"/>
    <dgm:cxn modelId="{5C881AE4-7746-F241-A14B-0BD907763257}" srcId="{A8CBB790-914B-BB41-8BCF-A8CDB76C4114}" destId="{CDD859FE-C3BB-6B42-BCF3-8AD89E7E044C}" srcOrd="2" destOrd="0" parTransId="{C695798E-DBC2-7549-8014-51E0DCE28F5E}" sibTransId="{CB237EA6-CA99-7C49-97CC-1B1B9B557FEE}"/>
    <dgm:cxn modelId="{8318FE44-6096-A346-BF33-7F47E47773EE}" type="presOf" srcId="{BBB36D58-00B1-504B-A53C-155F427A292A}" destId="{A0085B23-A000-E348-8372-2A7426C1BBA7}" srcOrd="0" destOrd="0" presId="urn:microsoft.com/office/officeart/2005/8/layout/hProcess11"/>
    <dgm:cxn modelId="{A40B2780-C902-F547-9E0B-F2C78427C398}" srcId="{A8CBB790-914B-BB41-8BCF-A8CDB76C4114}" destId="{2A4DC38A-B397-5F4E-8AA5-7456565E0C56}" srcOrd="3" destOrd="0" parTransId="{AAFC8A6F-48BA-2748-987C-D97E6D1DF76F}" sibTransId="{F3CDA70D-13FA-124C-A082-5D1FBC4BE0B7}"/>
    <dgm:cxn modelId="{5445B40D-C203-594B-A790-66BFCF5C79A2}" srcId="{A8CBB790-914B-BB41-8BCF-A8CDB76C4114}" destId="{E7D18C5D-6F90-2C43-9E63-D347C7C893DA}" srcOrd="1" destOrd="0" parTransId="{B844B91E-F230-EB43-AEFC-676762CC7333}" sibTransId="{1B4AE931-266A-A041-9410-BFFFDEFE8062}"/>
    <dgm:cxn modelId="{C0460E76-BA4B-4248-898B-9BDF50346146}" type="presOf" srcId="{CDD859FE-C3BB-6B42-BCF3-8AD89E7E044C}" destId="{ED532498-E076-1045-B59D-C1E8146ECC4C}" srcOrd="0" destOrd="0" presId="urn:microsoft.com/office/officeart/2005/8/layout/hProcess11"/>
    <dgm:cxn modelId="{87156913-ED75-C24D-AF0C-71549CCB8D82}" type="presParOf" srcId="{988CECC8-DFD0-7E46-9029-59C054DDD1C3}" destId="{4D9FA5F5-F826-F648-91F4-515E0C106D22}" srcOrd="0" destOrd="0" presId="urn:microsoft.com/office/officeart/2005/8/layout/hProcess11"/>
    <dgm:cxn modelId="{C1BD5871-7DC8-CB48-9E28-D0EAFD685340}" type="presParOf" srcId="{988CECC8-DFD0-7E46-9029-59C054DDD1C3}" destId="{6E76EB73-EAB3-0B4B-B646-2DA15852F759}" srcOrd="1" destOrd="0" presId="urn:microsoft.com/office/officeart/2005/8/layout/hProcess11"/>
    <dgm:cxn modelId="{E52CBDC9-E918-7241-A2A4-47994AE75C77}" type="presParOf" srcId="{6E76EB73-EAB3-0B4B-B646-2DA15852F759}" destId="{EDDFCAEE-734A-7444-9614-1C96B910D862}" srcOrd="0" destOrd="0" presId="urn:microsoft.com/office/officeart/2005/8/layout/hProcess11"/>
    <dgm:cxn modelId="{E7061007-C79E-124B-9546-D267CB33A0E6}" type="presParOf" srcId="{EDDFCAEE-734A-7444-9614-1C96B910D862}" destId="{A0085B23-A000-E348-8372-2A7426C1BBA7}" srcOrd="0" destOrd="0" presId="urn:microsoft.com/office/officeart/2005/8/layout/hProcess11"/>
    <dgm:cxn modelId="{ACF5DF30-DE0E-C248-A907-7507F76FAAC2}" type="presParOf" srcId="{EDDFCAEE-734A-7444-9614-1C96B910D862}" destId="{4F050E9F-E02E-AD41-A700-C4BC648893FF}" srcOrd="1" destOrd="0" presId="urn:microsoft.com/office/officeart/2005/8/layout/hProcess11"/>
    <dgm:cxn modelId="{5F2CDFA1-FB79-6B49-9C98-FA32AFB286E3}" type="presParOf" srcId="{EDDFCAEE-734A-7444-9614-1C96B910D862}" destId="{ACA18038-630A-CD4F-B3D9-4F9D0126B239}" srcOrd="2" destOrd="0" presId="urn:microsoft.com/office/officeart/2005/8/layout/hProcess11"/>
    <dgm:cxn modelId="{509BE915-7B19-A84E-8F54-444D24914AC5}" type="presParOf" srcId="{6E76EB73-EAB3-0B4B-B646-2DA15852F759}" destId="{9B6AA931-4D5C-7242-82B3-817126F03D34}" srcOrd="1" destOrd="0" presId="urn:microsoft.com/office/officeart/2005/8/layout/hProcess11"/>
    <dgm:cxn modelId="{79AC2F5B-B0CE-4C4E-99AB-4BFF9BE6232D}" type="presParOf" srcId="{6E76EB73-EAB3-0B4B-B646-2DA15852F759}" destId="{F49203DF-F6BB-DF47-A6DA-8E520871F8E7}" srcOrd="2" destOrd="0" presId="urn:microsoft.com/office/officeart/2005/8/layout/hProcess11"/>
    <dgm:cxn modelId="{D5856EF3-2514-424D-B9B0-3184B74095B6}" type="presParOf" srcId="{F49203DF-F6BB-DF47-A6DA-8E520871F8E7}" destId="{8AE18547-691C-414F-9061-D7F22CDE791C}" srcOrd="0" destOrd="0" presId="urn:microsoft.com/office/officeart/2005/8/layout/hProcess11"/>
    <dgm:cxn modelId="{65E71D98-9B3E-DB40-AFED-CE9E56ED6979}" type="presParOf" srcId="{F49203DF-F6BB-DF47-A6DA-8E520871F8E7}" destId="{0DF5B017-2D4D-5B46-958F-043D41553F11}" srcOrd="1" destOrd="0" presId="urn:microsoft.com/office/officeart/2005/8/layout/hProcess11"/>
    <dgm:cxn modelId="{63D0F26D-5F34-694A-8F41-1B28696257C7}" type="presParOf" srcId="{F49203DF-F6BB-DF47-A6DA-8E520871F8E7}" destId="{1B33CC70-C2B8-9E4F-A5C6-CBC271FD52CF}" srcOrd="2" destOrd="0" presId="urn:microsoft.com/office/officeart/2005/8/layout/hProcess11"/>
    <dgm:cxn modelId="{44A5F602-C70B-5348-AF08-230F82D75918}" type="presParOf" srcId="{6E76EB73-EAB3-0B4B-B646-2DA15852F759}" destId="{F6155F82-E3EF-F947-86FB-772374AFA340}" srcOrd="3" destOrd="0" presId="urn:microsoft.com/office/officeart/2005/8/layout/hProcess11"/>
    <dgm:cxn modelId="{7CE9A078-81DB-D04B-8C6F-470D70E7EEF6}" type="presParOf" srcId="{6E76EB73-EAB3-0B4B-B646-2DA15852F759}" destId="{88C21793-E5D3-E149-AD4D-0ECD1BF97F3B}" srcOrd="4" destOrd="0" presId="urn:microsoft.com/office/officeart/2005/8/layout/hProcess11"/>
    <dgm:cxn modelId="{26B2D585-F9D5-2D4E-9670-06043BBC9249}" type="presParOf" srcId="{88C21793-E5D3-E149-AD4D-0ECD1BF97F3B}" destId="{ED532498-E076-1045-B59D-C1E8146ECC4C}" srcOrd="0" destOrd="0" presId="urn:microsoft.com/office/officeart/2005/8/layout/hProcess11"/>
    <dgm:cxn modelId="{4A5BF5C0-FA2F-9948-B217-404EF87415B5}" type="presParOf" srcId="{88C21793-E5D3-E149-AD4D-0ECD1BF97F3B}" destId="{E0C3E38D-5569-974D-A8D3-9B55B037217D}" srcOrd="1" destOrd="0" presId="urn:microsoft.com/office/officeart/2005/8/layout/hProcess11"/>
    <dgm:cxn modelId="{ABAEF4C1-D9C2-424F-83D2-05E3420B7072}" type="presParOf" srcId="{88C21793-E5D3-E149-AD4D-0ECD1BF97F3B}" destId="{E7C685B7-931C-0A41-AE7A-095F4615CCD5}" srcOrd="2" destOrd="0" presId="urn:microsoft.com/office/officeart/2005/8/layout/hProcess11"/>
    <dgm:cxn modelId="{C52C23EF-B627-6A4F-9DA0-83BE231975F5}" type="presParOf" srcId="{6E76EB73-EAB3-0B4B-B646-2DA15852F759}" destId="{90BEB436-5E6D-DB49-AE59-D41C9857219F}" srcOrd="5" destOrd="0" presId="urn:microsoft.com/office/officeart/2005/8/layout/hProcess11"/>
    <dgm:cxn modelId="{9E0767C8-20A0-6C41-9568-A1F7750FC68F}" type="presParOf" srcId="{6E76EB73-EAB3-0B4B-B646-2DA15852F759}" destId="{498D0684-4B09-F84D-BF9A-7FDD0B2A9B9A}" srcOrd="6" destOrd="0" presId="urn:microsoft.com/office/officeart/2005/8/layout/hProcess11"/>
    <dgm:cxn modelId="{90119BC0-0F79-A84C-B9B0-A86F2D8E5D56}" type="presParOf" srcId="{498D0684-4B09-F84D-BF9A-7FDD0B2A9B9A}" destId="{D7638261-B70F-5740-8E94-D5498186D918}" srcOrd="0" destOrd="0" presId="urn:microsoft.com/office/officeart/2005/8/layout/hProcess11"/>
    <dgm:cxn modelId="{E051F2E1-7940-9F42-A4EC-C520A5B3DFA4}" type="presParOf" srcId="{498D0684-4B09-F84D-BF9A-7FDD0B2A9B9A}" destId="{85EDFF04-D4D3-8840-AF67-BB36D8702AB1}" srcOrd="1" destOrd="0" presId="urn:microsoft.com/office/officeart/2005/8/layout/hProcess11"/>
    <dgm:cxn modelId="{D11AF3E7-307A-3548-9B90-BE9AE7C50499}" type="presParOf" srcId="{498D0684-4B09-F84D-BF9A-7FDD0B2A9B9A}" destId="{8A4BA838-EF7F-6B49-A6BE-1D390385F412}" srcOrd="2" destOrd="0" presId="urn:microsoft.com/office/officeart/2005/8/layout/hProcess11"/>
    <dgm:cxn modelId="{976B1A73-94C9-2A4B-8455-AF78FABD1406}" type="presParOf" srcId="{6E76EB73-EAB3-0B4B-B646-2DA15852F759}" destId="{AB34A7A4-B0EE-084B-A41A-3661CE983E60}" srcOrd="7" destOrd="0" presId="urn:microsoft.com/office/officeart/2005/8/layout/hProcess11"/>
    <dgm:cxn modelId="{C3C35ED6-C75A-624E-9FC0-B18BDD31D87E}" type="presParOf" srcId="{6E76EB73-EAB3-0B4B-B646-2DA15852F759}" destId="{0641AD1F-51D6-ED42-9332-CBD09820CD44}" srcOrd="8" destOrd="0" presId="urn:microsoft.com/office/officeart/2005/8/layout/hProcess11"/>
    <dgm:cxn modelId="{3B40C1E6-0313-C540-9CED-14D864515DF9}" type="presParOf" srcId="{0641AD1F-51D6-ED42-9332-CBD09820CD44}" destId="{4A970A60-0605-FE48-B8E4-13370487AF76}" srcOrd="0" destOrd="0" presId="urn:microsoft.com/office/officeart/2005/8/layout/hProcess11"/>
    <dgm:cxn modelId="{50080D0C-6234-254A-8279-FA3E0F941092}" type="presParOf" srcId="{0641AD1F-51D6-ED42-9332-CBD09820CD44}" destId="{1CAA9698-5187-F449-AF1B-EDA420BF0D8D}" srcOrd="1" destOrd="0" presId="urn:microsoft.com/office/officeart/2005/8/layout/hProcess11"/>
    <dgm:cxn modelId="{CE7BACFB-0EED-FD46-8E18-22FD5156384A}" type="presParOf" srcId="{0641AD1F-51D6-ED42-9332-CBD09820CD44}" destId="{3C69F544-8372-9D41-8418-38082394B58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E40B-8469-694A-B5E4-870BB6229C4A}">
      <dsp:nvSpPr>
        <dsp:cNvPr id="0" name=""/>
        <dsp:cNvSpPr/>
      </dsp:nvSpPr>
      <dsp:spPr>
        <a:xfrm>
          <a:off x="4739091" y="1834152"/>
          <a:ext cx="1308879" cy="13088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 smtClean="0">
              <a:latin typeface="Times New Roman" charset="0"/>
              <a:ea typeface="Times New Roman" charset="0"/>
              <a:cs typeface="Times New Roman" charset="0"/>
            </a:rPr>
            <a:t>Data</a:t>
          </a:r>
          <a:endParaRPr lang="zh-TW" altLang="en-US" sz="34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930772" y="2025833"/>
        <a:ext cx="925517" cy="925517"/>
      </dsp:txXfrm>
    </dsp:sp>
    <dsp:sp modelId="{A6A7CE30-DCE2-1A4F-93D8-ADCB83D48E8F}">
      <dsp:nvSpPr>
        <dsp:cNvPr id="0" name=""/>
        <dsp:cNvSpPr/>
      </dsp:nvSpPr>
      <dsp:spPr>
        <a:xfrm rot="16200000">
          <a:off x="5255055" y="1358206"/>
          <a:ext cx="276951" cy="445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DFKai-SB" charset="-120"/>
            <a:ea typeface="DFKai-SB" charset="-120"/>
            <a:cs typeface="DFKai-SB" charset="-120"/>
          </a:endParaRPr>
        </a:p>
      </dsp:txBody>
      <dsp:txXfrm>
        <a:off x="5296598" y="1488753"/>
        <a:ext cx="193866" cy="267010"/>
      </dsp:txXfrm>
    </dsp:sp>
    <dsp:sp modelId="{0D033709-9FCF-6E49-B54D-46E1025FD360}">
      <dsp:nvSpPr>
        <dsp:cNvPr id="0" name=""/>
        <dsp:cNvSpPr/>
      </dsp:nvSpPr>
      <dsp:spPr>
        <a:xfrm>
          <a:off x="4739091" y="2723"/>
          <a:ext cx="1308879" cy="13088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入學</a:t>
          </a:r>
          <a:endParaRPr kumimoji="1" lang="en-US" altLang="zh-TW" sz="2400" kern="1200" dirty="0" smtClean="0">
            <a:latin typeface="DFKai-SB" charset="-120"/>
            <a:ea typeface="DFKai-SB" charset="-120"/>
            <a:cs typeface="DFKai-SB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招生</a:t>
          </a:r>
          <a:endParaRPr lang="zh-TW" altLang="en-US" sz="2400" kern="1200" dirty="0">
            <a:latin typeface="DFKai-SB" charset="-120"/>
            <a:ea typeface="DFKai-SB" charset="-120"/>
            <a:cs typeface="DFKai-SB" charset="-120"/>
          </a:endParaRPr>
        </a:p>
      </dsp:txBody>
      <dsp:txXfrm>
        <a:off x="4930772" y="194404"/>
        <a:ext cx="925517" cy="925517"/>
      </dsp:txXfrm>
    </dsp:sp>
    <dsp:sp modelId="{432BDA92-6220-A443-A335-5B629047626F}">
      <dsp:nvSpPr>
        <dsp:cNvPr id="0" name=""/>
        <dsp:cNvSpPr/>
      </dsp:nvSpPr>
      <dsp:spPr>
        <a:xfrm rot="19800000">
          <a:off x="6041299" y="1812144"/>
          <a:ext cx="276951" cy="445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80837"/>
            <a:satOff val="-9211"/>
            <a:lumOff val="-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DFKai-SB" charset="-120"/>
            <a:ea typeface="DFKai-SB" charset="-120"/>
            <a:cs typeface="DFKai-SB" charset="-120"/>
          </a:endParaRPr>
        </a:p>
      </dsp:txBody>
      <dsp:txXfrm>
        <a:off x="6046865" y="1921919"/>
        <a:ext cx="193866" cy="267010"/>
      </dsp:txXfrm>
    </dsp:sp>
    <dsp:sp modelId="{E9497D65-B11F-F342-91E9-34B685195232}">
      <dsp:nvSpPr>
        <dsp:cNvPr id="0" name=""/>
        <dsp:cNvSpPr/>
      </dsp:nvSpPr>
      <dsp:spPr>
        <a:xfrm>
          <a:off x="6325155" y="918437"/>
          <a:ext cx="1308879" cy="1308879"/>
        </a:xfrm>
        <a:prstGeom prst="ellipse">
          <a:avLst/>
        </a:prstGeom>
        <a:solidFill>
          <a:schemeClr val="accent3">
            <a:hueOff val="1180837"/>
            <a:satOff val="-9211"/>
            <a:lumOff val="-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教學</a:t>
          </a:r>
          <a:endParaRPr kumimoji="1" lang="en-US" altLang="zh-TW" sz="2400" kern="1200" dirty="0" smtClean="0">
            <a:latin typeface="DFKai-SB" charset="-120"/>
            <a:ea typeface="DFKai-SB" charset="-120"/>
            <a:cs typeface="DFKai-SB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績效</a:t>
          </a:r>
          <a:endParaRPr lang="zh-TW" altLang="en-US" sz="2400" kern="1200" dirty="0">
            <a:latin typeface="DFKai-SB" charset="-120"/>
            <a:ea typeface="DFKai-SB" charset="-120"/>
            <a:cs typeface="DFKai-SB" charset="-120"/>
          </a:endParaRPr>
        </a:p>
      </dsp:txBody>
      <dsp:txXfrm>
        <a:off x="6516836" y="1110118"/>
        <a:ext cx="925517" cy="925517"/>
      </dsp:txXfrm>
    </dsp:sp>
    <dsp:sp modelId="{1B324586-25F9-124A-B586-2D7E7802FA19}">
      <dsp:nvSpPr>
        <dsp:cNvPr id="0" name=""/>
        <dsp:cNvSpPr/>
      </dsp:nvSpPr>
      <dsp:spPr>
        <a:xfrm rot="1800000">
          <a:off x="6041299" y="2720020"/>
          <a:ext cx="276951" cy="445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361675"/>
            <a:satOff val="-18422"/>
            <a:lumOff val="-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DFKai-SB" charset="-120"/>
            <a:ea typeface="DFKai-SB" charset="-120"/>
            <a:cs typeface="DFKai-SB" charset="-120"/>
          </a:endParaRPr>
        </a:p>
      </dsp:txBody>
      <dsp:txXfrm>
        <a:off x="6046865" y="2788253"/>
        <a:ext cx="193866" cy="267010"/>
      </dsp:txXfrm>
    </dsp:sp>
    <dsp:sp modelId="{B885959D-3F54-BB42-AE9D-BD34C26E4835}">
      <dsp:nvSpPr>
        <dsp:cNvPr id="0" name=""/>
        <dsp:cNvSpPr/>
      </dsp:nvSpPr>
      <dsp:spPr>
        <a:xfrm>
          <a:off x="6325155" y="2749866"/>
          <a:ext cx="1308879" cy="1308879"/>
        </a:xfrm>
        <a:prstGeom prst="ellipse">
          <a:avLst/>
        </a:prstGeom>
        <a:solidFill>
          <a:schemeClr val="accent3">
            <a:hueOff val="2361675"/>
            <a:satOff val="-18422"/>
            <a:lumOff val="-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研究</a:t>
          </a:r>
          <a:endParaRPr kumimoji="1" lang="en-US" altLang="zh-TW" sz="2400" kern="1200" dirty="0" smtClean="0">
            <a:latin typeface="DFKai-SB" charset="-120"/>
            <a:ea typeface="DFKai-SB" charset="-120"/>
            <a:cs typeface="DFKai-SB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成果</a:t>
          </a:r>
          <a:endParaRPr lang="zh-TW" altLang="en-US" sz="2400" kern="1200" dirty="0">
            <a:latin typeface="DFKai-SB" charset="-120"/>
            <a:ea typeface="DFKai-SB" charset="-120"/>
            <a:cs typeface="DFKai-SB" charset="-120"/>
          </a:endParaRPr>
        </a:p>
      </dsp:txBody>
      <dsp:txXfrm>
        <a:off x="6516836" y="2941547"/>
        <a:ext cx="925517" cy="925517"/>
      </dsp:txXfrm>
    </dsp:sp>
    <dsp:sp modelId="{1CB7923C-BDD8-AB46-B6BA-E74849AA8FA9}">
      <dsp:nvSpPr>
        <dsp:cNvPr id="0" name=""/>
        <dsp:cNvSpPr/>
      </dsp:nvSpPr>
      <dsp:spPr>
        <a:xfrm rot="5400000">
          <a:off x="5255055" y="3173958"/>
          <a:ext cx="276951" cy="445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542512"/>
            <a:satOff val="-27632"/>
            <a:lumOff val="-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DFKai-SB" charset="-120"/>
            <a:ea typeface="DFKai-SB" charset="-120"/>
            <a:cs typeface="DFKai-SB" charset="-120"/>
          </a:endParaRPr>
        </a:p>
      </dsp:txBody>
      <dsp:txXfrm>
        <a:off x="5296598" y="3221420"/>
        <a:ext cx="193866" cy="267010"/>
      </dsp:txXfrm>
    </dsp:sp>
    <dsp:sp modelId="{F9D07CAB-FCD0-0D4E-8FFA-A109469E0846}">
      <dsp:nvSpPr>
        <dsp:cNvPr id="0" name=""/>
        <dsp:cNvSpPr/>
      </dsp:nvSpPr>
      <dsp:spPr>
        <a:xfrm>
          <a:off x="4739091" y="3665581"/>
          <a:ext cx="1308879" cy="1308879"/>
        </a:xfrm>
        <a:prstGeom prst="ellipse">
          <a:avLst/>
        </a:prstGeom>
        <a:solidFill>
          <a:schemeClr val="accent3">
            <a:hueOff val="3542512"/>
            <a:satOff val="-27632"/>
            <a:lumOff val="-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經營</a:t>
          </a:r>
          <a:endParaRPr lang="en-US" altLang="zh-TW" sz="2400" kern="1200" dirty="0" smtClean="0">
            <a:latin typeface="DFKai-SB" charset="-120"/>
            <a:ea typeface="DFKai-SB" charset="-120"/>
            <a:cs typeface="DFKai-SB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管理</a:t>
          </a:r>
          <a:endParaRPr lang="zh-TW" altLang="en-US" sz="2400" kern="1200" dirty="0">
            <a:latin typeface="DFKai-SB" charset="-120"/>
            <a:ea typeface="DFKai-SB" charset="-120"/>
            <a:cs typeface="DFKai-SB" charset="-120"/>
          </a:endParaRPr>
        </a:p>
      </dsp:txBody>
      <dsp:txXfrm>
        <a:off x="4930772" y="3857262"/>
        <a:ext cx="925517" cy="925517"/>
      </dsp:txXfrm>
    </dsp:sp>
    <dsp:sp modelId="{73009E2E-AC5E-8446-86BA-F78348798FEB}">
      <dsp:nvSpPr>
        <dsp:cNvPr id="0" name=""/>
        <dsp:cNvSpPr/>
      </dsp:nvSpPr>
      <dsp:spPr>
        <a:xfrm rot="9000000">
          <a:off x="4468811" y="2720020"/>
          <a:ext cx="276951" cy="445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723350"/>
            <a:satOff val="-36843"/>
            <a:lumOff val="-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DFKai-SB" charset="-120"/>
            <a:ea typeface="DFKai-SB" charset="-120"/>
            <a:cs typeface="DFKai-SB" charset="-120"/>
          </a:endParaRPr>
        </a:p>
      </dsp:txBody>
      <dsp:txXfrm rot="10800000">
        <a:off x="4546330" y="2788253"/>
        <a:ext cx="193866" cy="267010"/>
      </dsp:txXfrm>
    </dsp:sp>
    <dsp:sp modelId="{0C2081B8-9819-144D-BA0E-63192368E6EE}">
      <dsp:nvSpPr>
        <dsp:cNvPr id="0" name=""/>
        <dsp:cNvSpPr/>
      </dsp:nvSpPr>
      <dsp:spPr>
        <a:xfrm>
          <a:off x="3153027" y="2749866"/>
          <a:ext cx="1308879" cy="1308879"/>
        </a:xfrm>
        <a:prstGeom prst="ellipse">
          <a:avLst/>
        </a:prstGeom>
        <a:solidFill>
          <a:schemeClr val="accent3">
            <a:hueOff val="4723350"/>
            <a:satOff val="-36843"/>
            <a:lumOff val="-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校務</a:t>
          </a:r>
          <a:endParaRPr kumimoji="1" lang="en-US" altLang="zh-TW" sz="2400" kern="1200" dirty="0" smtClean="0">
            <a:latin typeface="DFKai-SB" charset="-120"/>
            <a:ea typeface="DFKai-SB" charset="-120"/>
            <a:cs typeface="DFKai-SB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擴展</a:t>
          </a:r>
          <a:endParaRPr lang="zh-TW" altLang="en-US" sz="2400" kern="1200" dirty="0">
            <a:latin typeface="DFKai-SB" charset="-120"/>
            <a:ea typeface="DFKai-SB" charset="-120"/>
            <a:cs typeface="DFKai-SB" charset="-120"/>
          </a:endParaRPr>
        </a:p>
      </dsp:txBody>
      <dsp:txXfrm>
        <a:off x="3344708" y="2941547"/>
        <a:ext cx="925517" cy="925517"/>
      </dsp:txXfrm>
    </dsp:sp>
    <dsp:sp modelId="{FBB1BC3E-F750-5442-9BCD-24E075AB1BB3}">
      <dsp:nvSpPr>
        <dsp:cNvPr id="0" name=""/>
        <dsp:cNvSpPr/>
      </dsp:nvSpPr>
      <dsp:spPr>
        <a:xfrm rot="12600000">
          <a:off x="4468811" y="1812144"/>
          <a:ext cx="276951" cy="445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DFKai-SB" charset="-120"/>
            <a:ea typeface="DFKai-SB" charset="-120"/>
            <a:cs typeface="DFKai-SB" charset="-120"/>
          </a:endParaRPr>
        </a:p>
      </dsp:txBody>
      <dsp:txXfrm rot="10800000">
        <a:off x="4546330" y="1921919"/>
        <a:ext cx="193866" cy="267010"/>
      </dsp:txXfrm>
    </dsp:sp>
    <dsp:sp modelId="{C229B1BC-C809-934A-8204-3350F2DEF0B4}">
      <dsp:nvSpPr>
        <dsp:cNvPr id="0" name=""/>
        <dsp:cNvSpPr/>
      </dsp:nvSpPr>
      <dsp:spPr>
        <a:xfrm>
          <a:off x="3153027" y="918437"/>
          <a:ext cx="1308879" cy="1308879"/>
        </a:xfrm>
        <a:prstGeom prst="ellipse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學生</a:t>
          </a:r>
          <a:endParaRPr lang="en-US" altLang="zh-TW" sz="2400" kern="1200" dirty="0" smtClean="0">
            <a:latin typeface="DFKai-SB" charset="-120"/>
            <a:ea typeface="DFKai-SB" charset="-120"/>
            <a:cs typeface="DFKai-SB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DFKai-SB" charset="-120"/>
              <a:ea typeface="DFKai-SB" charset="-120"/>
              <a:cs typeface="DFKai-SB" charset="-120"/>
            </a:rPr>
            <a:t>成績</a:t>
          </a:r>
          <a:endParaRPr lang="zh-TW" altLang="en-US" sz="2400" kern="1200" dirty="0">
            <a:latin typeface="DFKai-SB" charset="-120"/>
            <a:ea typeface="DFKai-SB" charset="-120"/>
            <a:cs typeface="DFKai-SB" charset="-120"/>
          </a:endParaRPr>
        </a:p>
      </dsp:txBody>
      <dsp:txXfrm>
        <a:off x="3344708" y="1110118"/>
        <a:ext cx="925517" cy="925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FA5F5-F826-F648-91F4-515E0C106D22}">
      <dsp:nvSpPr>
        <dsp:cNvPr id="0" name=""/>
        <dsp:cNvSpPr/>
      </dsp:nvSpPr>
      <dsp:spPr>
        <a:xfrm>
          <a:off x="0" y="395531"/>
          <a:ext cx="10617792" cy="52737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85B23-A000-E348-8372-2A7426C1BBA7}">
      <dsp:nvSpPr>
        <dsp:cNvPr id="0" name=""/>
        <dsp:cNvSpPr/>
      </dsp:nvSpPr>
      <dsp:spPr>
        <a:xfrm>
          <a:off x="4199" y="0"/>
          <a:ext cx="1836079" cy="52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DFKai-SB" charset="-120"/>
              <a:ea typeface="DFKai-SB" charset="-120"/>
              <a:cs typeface="DFKai-SB" charset="-120"/>
            </a:rPr>
            <a:t>了解校務現況</a:t>
          </a:r>
          <a:endParaRPr lang="zh-TW" altLang="en-US" sz="1800" kern="1200" dirty="0">
            <a:latin typeface="DFKai-SB" charset="-120"/>
            <a:ea typeface="DFKai-SB" charset="-120"/>
            <a:cs typeface="DFKai-SB" charset="-120"/>
          </a:endParaRPr>
        </a:p>
      </dsp:txBody>
      <dsp:txXfrm>
        <a:off x="4199" y="0"/>
        <a:ext cx="1836079" cy="527374"/>
      </dsp:txXfrm>
    </dsp:sp>
    <dsp:sp modelId="{4F050E9F-E02E-AD41-A700-C4BC648893FF}">
      <dsp:nvSpPr>
        <dsp:cNvPr id="0" name=""/>
        <dsp:cNvSpPr/>
      </dsp:nvSpPr>
      <dsp:spPr>
        <a:xfrm>
          <a:off x="856317" y="593296"/>
          <a:ext cx="131843" cy="1318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E18547-691C-414F-9061-D7F22CDE791C}">
      <dsp:nvSpPr>
        <dsp:cNvPr id="0" name=""/>
        <dsp:cNvSpPr/>
      </dsp:nvSpPr>
      <dsp:spPr>
        <a:xfrm>
          <a:off x="1932083" y="791062"/>
          <a:ext cx="1836079" cy="52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DFKai-SB" charset="-120"/>
              <a:ea typeface="DFKai-SB" charset="-120"/>
              <a:cs typeface="DFKai-SB" charset="-120"/>
            </a:rPr>
            <a:t>發現問題</a:t>
          </a:r>
          <a:endParaRPr lang="en-US" altLang="zh-TW" sz="1800" kern="1200" dirty="0" smtClean="0">
            <a:latin typeface="DFKai-SB" charset="-120"/>
            <a:ea typeface="DFKai-SB" charset="-120"/>
            <a:cs typeface="DFKai-SB" charset="-120"/>
          </a:endParaRPr>
        </a:p>
      </dsp:txBody>
      <dsp:txXfrm>
        <a:off x="1932083" y="791062"/>
        <a:ext cx="1836079" cy="527374"/>
      </dsp:txXfrm>
    </dsp:sp>
    <dsp:sp modelId="{0DF5B017-2D4D-5B46-958F-043D41553F11}">
      <dsp:nvSpPr>
        <dsp:cNvPr id="0" name=""/>
        <dsp:cNvSpPr/>
      </dsp:nvSpPr>
      <dsp:spPr>
        <a:xfrm>
          <a:off x="2784200" y="593296"/>
          <a:ext cx="131843" cy="131843"/>
        </a:xfrm>
        <a:prstGeom prst="ellipse">
          <a:avLst/>
        </a:prstGeom>
        <a:solidFill>
          <a:schemeClr val="accent2">
            <a:hueOff val="-1835282"/>
            <a:satOff val="8098"/>
            <a:lumOff val="-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532498-E076-1045-B59D-C1E8146ECC4C}">
      <dsp:nvSpPr>
        <dsp:cNvPr id="0" name=""/>
        <dsp:cNvSpPr/>
      </dsp:nvSpPr>
      <dsp:spPr>
        <a:xfrm>
          <a:off x="3859966" y="0"/>
          <a:ext cx="1836079" cy="52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DFKai-SB" charset="-120"/>
              <a:ea typeface="DFKai-SB" charset="-120"/>
              <a:cs typeface="DFKai-SB" charset="-120"/>
            </a:rPr>
            <a:t>研究原因</a:t>
          </a:r>
          <a:endParaRPr lang="en-US" altLang="zh-TW" sz="1800" kern="1200" dirty="0" smtClean="0">
            <a:latin typeface="DFKai-SB" charset="-120"/>
            <a:ea typeface="DFKai-SB" charset="-120"/>
            <a:cs typeface="DFKai-SB" charset="-120"/>
          </a:endParaRPr>
        </a:p>
      </dsp:txBody>
      <dsp:txXfrm>
        <a:off x="3859966" y="0"/>
        <a:ext cx="1836079" cy="527374"/>
      </dsp:txXfrm>
    </dsp:sp>
    <dsp:sp modelId="{E0C3E38D-5569-974D-A8D3-9B55B037217D}">
      <dsp:nvSpPr>
        <dsp:cNvPr id="0" name=""/>
        <dsp:cNvSpPr/>
      </dsp:nvSpPr>
      <dsp:spPr>
        <a:xfrm>
          <a:off x="4712084" y="593296"/>
          <a:ext cx="131843" cy="131843"/>
        </a:xfrm>
        <a:prstGeom prst="ellipse">
          <a:avLst/>
        </a:prstGeom>
        <a:solidFill>
          <a:schemeClr val="accent2">
            <a:hueOff val="-3670563"/>
            <a:satOff val="16196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38261-B70F-5740-8E94-D5498186D918}">
      <dsp:nvSpPr>
        <dsp:cNvPr id="0" name=""/>
        <dsp:cNvSpPr/>
      </dsp:nvSpPr>
      <dsp:spPr>
        <a:xfrm>
          <a:off x="5787850" y="791062"/>
          <a:ext cx="1836079" cy="52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DFKai-SB" charset="-120"/>
              <a:ea typeface="DFKai-SB" charset="-120"/>
              <a:cs typeface="DFKai-SB" charset="-120"/>
            </a:rPr>
            <a:t>解決校務問題</a:t>
          </a:r>
          <a:endParaRPr lang="en-US" altLang="zh-TW" sz="1800" kern="1200" dirty="0" smtClean="0">
            <a:latin typeface="DFKai-SB" charset="-120"/>
            <a:ea typeface="DFKai-SB" charset="-120"/>
            <a:cs typeface="DFKai-SB" charset="-120"/>
          </a:endParaRPr>
        </a:p>
      </dsp:txBody>
      <dsp:txXfrm>
        <a:off x="5787850" y="791062"/>
        <a:ext cx="1836079" cy="527374"/>
      </dsp:txXfrm>
    </dsp:sp>
    <dsp:sp modelId="{85EDFF04-D4D3-8840-AF67-BB36D8702AB1}">
      <dsp:nvSpPr>
        <dsp:cNvPr id="0" name=""/>
        <dsp:cNvSpPr/>
      </dsp:nvSpPr>
      <dsp:spPr>
        <a:xfrm>
          <a:off x="6639968" y="593296"/>
          <a:ext cx="131843" cy="131843"/>
        </a:xfrm>
        <a:prstGeom prst="ellipse">
          <a:avLst/>
        </a:prstGeom>
        <a:solidFill>
          <a:schemeClr val="accent2">
            <a:hueOff val="-5505845"/>
            <a:satOff val="24295"/>
            <a:lumOff val="-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970A60-0605-FE48-B8E4-13370487AF76}">
      <dsp:nvSpPr>
        <dsp:cNvPr id="0" name=""/>
        <dsp:cNvSpPr/>
      </dsp:nvSpPr>
      <dsp:spPr>
        <a:xfrm>
          <a:off x="7715733" y="0"/>
          <a:ext cx="1836079" cy="52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DFKai-SB" charset="-120"/>
              <a:ea typeface="DFKai-SB" charset="-120"/>
              <a:cs typeface="DFKai-SB" charset="-120"/>
            </a:rPr>
            <a:t>擬定校務發展方向</a:t>
          </a:r>
          <a:endParaRPr lang="zh-TW" altLang="en-US" sz="1800" kern="1200" dirty="0">
            <a:latin typeface="DFKai-SB" charset="-120"/>
            <a:ea typeface="DFKai-SB" charset="-120"/>
            <a:cs typeface="DFKai-SB" charset="-120"/>
          </a:endParaRPr>
        </a:p>
      </dsp:txBody>
      <dsp:txXfrm>
        <a:off x="7715733" y="0"/>
        <a:ext cx="1836079" cy="527374"/>
      </dsp:txXfrm>
    </dsp:sp>
    <dsp:sp modelId="{1CAA9698-5187-F449-AF1B-EDA420BF0D8D}">
      <dsp:nvSpPr>
        <dsp:cNvPr id="0" name=""/>
        <dsp:cNvSpPr/>
      </dsp:nvSpPr>
      <dsp:spPr>
        <a:xfrm>
          <a:off x="8567851" y="593296"/>
          <a:ext cx="131843" cy="131843"/>
        </a:xfrm>
        <a:prstGeom prst="ellipse">
          <a:avLst/>
        </a:prstGeom>
        <a:solidFill>
          <a:schemeClr val="accent2">
            <a:hueOff val="-7341127"/>
            <a:satOff val="32393"/>
            <a:lumOff val="-5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468DE-110E-DD45-BAC1-CBEFD5A92105}" type="datetimeFigureOut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3063A-97D3-674B-8094-5EC4EE70F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112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063A-97D3-674B-8094-5EC4EE70FA7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27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9F61EC-48BA-2647-A777-63E9B6AA4250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92B3F63-FCBF-FE4A-AE1E-09FF4E18299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314A-9AFF-0E45-939E-43948F451D93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F90-68A1-0541-8252-9493528623C6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68D2-C9D4-9540-835B-B19D7CC0F527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B10A-2B04-2E4B-AE38-515BDB5E1FD5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3C75-7D0B-CC41-AEA4-212923D6B83C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i="0" cap="none" baseline="0">
                <a:solidFill>
                  <a:schemeClr val="accent2">
                    <a:lumMod val="75000"/>
                  </a:schemeClr>
                </a:solidFill>
                <a:latin typeface="DFKai-SB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i="0" kern="1200" cap="none" baseline="0" dirty="0">
                <a:solidFill>
                  <a:schemeClr val="accent2">
                    <a:lumMod val="75000"/>
                  </a:schemeClr>
                </a:solidFill>
                <a:latin typeface="DFKai-SB" charset="-120"/>
                <a:ea typeface="DFKai-SB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F476-9AB1-F845-8A42-CA83A7D5E704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3C0F-A718-2945-8F35-6699DD579B65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A38-B49B-7A40-ADAF-0E040FD6D152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6F8A-12C8-BE43-BD99-02292ACCBF96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E14-0D26-0348-BF53-4A8684E1B1D8}" type="datetime1">
              <a:rPr kumimoji="1" lang="zh-TW" altLang="en-US" smtClean="0"/>
              <a:t>2017/7/15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90000"/>
                    <a:lumOff val="10000"/>
                  </a:schemeClr>
                </a:solidFill>
                <a:latin typeface="DFKai-SB" charset="-120"/>
                <a:ea typeface="DFKai-SB" charset="-120"/>
              </a:defRPr>
            </a:lvl1pPr>
          </a:lstStyle>
          <a:p>
            <a:fld id="{CFADDE91-9813-9647-A205-43C707D16590}" type="datetime1">
              <a:rPr kumimoji="1" lang="zh-TW" altLang="en-US" smtClean="0"/>
              <a:t>2017/7/15</a:t>
            </a:fld>
            <a:endParaRPr kumimoji="1"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DFKai-SB" charset="-120"/>
                <a:ea typeface="DFKai-SB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90000"/>
                    <a:lumOff val="10000"/>
                  </a:schemeClr>
                </a:solidFill>
                <a:latin typeface="DFKai-SB" charset="-120"/>
                <a:ea typeface="DFKai-SB" charset="-120"/>
              </a:defRPr>
            </a:lvl1pPr>
          </a:lstStyle>
          <a:p>
            <a:fld id="{A92B3F63-FCBF-FE4A-AE1E-09FF4E18299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b="0" i="0" kern="1200" cap="all" spc="100" baseline="0">
          <a:solidFill>
            <a:schemeClr val="tx1">
              <a:lumMod val="90000"/>
              <a:lumOff val="10000"/>
            </a:schemeClr>
          </a:solidFill>
          <a:latin typeface="DFKai-SB" charset="-120"/>
          <a:ea typeface="DFKai-SB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Wingdings" charset="2"/>
        <a:buChar char="l"/>
        <a:defRPr sz="2200" b="0" i="0" kern="1200">
          <a:solidFill>
            <a:schemeClr val="tx1"/>
          </a:solidFill>
          <a:latin typeface="DFKai-SB" charset="-120"/>
          <a:ea typeface="DFKai-SB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charset="2"/>
        <a:buChar char="Ø"/>
        <a:defRPr sz="1800" b="0" i="0" kern="1200">
          <a:solidFill>
            <a:schemeClr val="tx1"/>
          </a:solidFill>
          <a:latin typeface="DFKai-SB" charset="-120"/>
          <a:ea typeface="DFKai-SB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DFKai-SB" charset="-120"/>
          <a:ea typeface="DFKai-SB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DFKai-SB" charset="-120"/>
          <a:ea typeface="DFKai-SB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DFKai-SB" charset="-120"/>
          <a:ea typeface="DFKai-SB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IR </a:t>
            </a:r>
            <a:r>
              <a:rPr kumimoji="1" lang="zh-TW" altLang="en-US" dirty="0" smtClean="0"/>
              <a:t>專案報告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企管碩二 王笠言</a:t>
            </a:r>
            <a:endParaRPr kumimoji="1" lang="en-US" altLang="zh-TW" dirty="0" smtClean="0"/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2017/07/15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Agenda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cs typeface="DFKai-SB" charset="-120"/>
              </a:rPr>
              <a:t>何謂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IR</a:t>
            </a:r>
            <a:r>
              <a:rPr kumimoji="1" lang="en-US" altLang="zh-TW" dirty="0" smtClean="0">
                <a:cs typeface="DFKai-SB" charset="-120"/>
              </a:rPr>
              <a:t> ?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IR </a:t>
            </a:r>
            <a:r>
              <a:rPr kumimoji="1" lang="zh-TW" altLang="en-US" dirty="0" smtClean="0">
                <a:cs typeface="DFKai-SB" charset="-120"/>
              </a:rPr>
              <a:t>現況與發展</a:t>
            </a:r>
            <a:endParaRPr kumimoji="1" lang="en-US" altLang="zh-TW" dirty="0" smtClean="0">
              <a:cs typeface="DFKai-SB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IR </a:t>
            </a:r>
            <a:r>
              <a:rPr kumimoji="1" lang="zh-TW" altLang="en-US" dirty="0" smtClean="0">
                <a:cs typeface="DFKai-SB" charset="-120"/>
              </a:rPr>
              <a:t>可解決的問題</a:t>
            </a:r>
            <a:endParaRPr kumimoji="1" lang="en-US" altLang="zh-TW" dirty="0" smtClean="0">
              <a:cs typeface="DFKai-SB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IR </a:t>
            </a:r>
            <a:r>
              <a:rPr kumimoji="1" lang="zh-TW" altLang="en-US" dirty="0" smtClean="0">
                <a:cs typeface="DFKai-SB" charset="-120"/>
              </a:rPr>
              <a:t>專案進度報告</a:t>
            </a:r>
            <a:endParaRPr kumimoji="1" lang="en-US" altLang="zh-TW" dirty="0" smtClean="0">
              <a:cs typeface="DFKai-SB" charset="-12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何謂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IR 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nstitutional </a:t>
            </a:r>
            <a:r>
              <a:rPr kumimoji="1"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esearch 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 smtClean="0"/>
              <a:t>校務研究、機構研究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zh-TW" altLang="en-US" dirty="0" smtClean="0"/>
              <a:t>起源於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1950</a:t>
            </a:r>
            <a:r>
              <a:rPr kumimoji="1" lang="zh-TW" altLang="en-US" dirty="0" smtClean="0"/>
              <a:t>年代美國大學院校</a:t>
            </a:r>
            <a:endParaRPr kumimoji="1"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/>
              <a:t>州立大學紛紛</a:t>
            </a:r>
            <a:r>
              <a:rPr lang="zh-TW" altLang="en-US" dirty="0" smtClean="0"/>
              <a:t>設立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kumimoji="1" lang="zh-TW" altLang="en-US" dirty="0" smtClean="0"/>
              <a:t>科學化的研究以協助學校進行校務決策改善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1960</a:t>
            </a:r>
            <a:r>
              <a:rPr lang="zh-TW" altLang="en-US" dirty="0"/>
              <a:t>年，成立校務研究協會</a:t>
            </a:r>
            <a:r>
              <a:rPr lang="en-US" altLang="zh-TW" dirty="0"/>
              <a:t>(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Association for Institutional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Research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臺灣校務研究專業協會</a:t>
            </a:r>
            <a:r>
              <a:rPr lang="en-US" altLang="zh-TW" dirty="0"/>
              <a:t>(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Taiwan Association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Institutional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Research, TAIR</a:t>
            </a:r>
            <a:r>
              <a:rPr lang="en-US" altLang="zh-TW" dirty="0" smtClean="0"/>
              <a:t>)</a:t>
            </a:r>
          </a:p>
          <a:p>
            <a:pPr lvl="1"/>
            <a:endParaRPr kumimoji="1"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7895127" y="1580972"/>
            <a:ext cx="3915873" cy="2056307"/>
          </a:xfrm>
          <a:prstGeom prst="wedgeRoundRectCallout">
            <a:avLst>
              <a:gd name="adj1" fmla="val 48286"/>
              <a:gd name="adj2" fmla="val 7897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dirty="0" smtClean="0">
                <a:latin typeface="DFKai-SB" charset="-120"/>
                <a:ea typeface="DFKai-SB" charset="-120"/>
              </a:rPr>
              <a:t>專為學校所做的分析、評鑑與推論的研究，以便提供實徵資訊，給各級決策者做為改善與創新行政與教學等決策之依據。</a:t>
            </a:r>
            <a:endParaRPr kumimoji="1" lang="en-US" altLang="zh-TW" dirty="0" smtClean="0">
              <a:latin typeface="DFKai-SB" charset="-120"/>
              <a:ea typeface="DFKai-SB" charset="-120"/>
            </a:endParaRPr>
          </a:p>
          <a:p>
            <a:pPr algn="r"/>
            <a:r>
              <a:rPr kumimoji="1" lang="en-US" altLang="zh-TW" dirty="0" smtClean="0">
                <a:latin typeface="DFKai-SB" charset="-120"/>
                <a:ea typeface="DFKai-SB" charset="-120"/>
              </a:rPr>
              <a:t>-</a:t>
            </a:r>
            <a:r>
              <a:rPr kumimoji="1" lang="zh-TW" altLang="en-US" dirty="0">
                <a:latin typeface="DFKai-SB" charset="-120"/>
                <a:ea typeface="DFKai-SB" charset="-120"/>
              </a:rPr>
              <a:t>彭森明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170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IR</a:t>
            </a:r>
            <a:r>
              <a:rPr kumimoji="1" lang="zh-TW" altLang="en-US" dirty="0" smtClean="0"/>
              <a:t>的研究範疇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556346"/>
              </p:ext>
            </p:extLst>
          </p:nvPr>
        </p:nvGraphicFramePr>
        <p:xfrm>
          <a:off x="800418" y="1630680"/>
          <a:ext cx="10787062" cy="497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86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IR </a:t>
            </a:r>
            <a:r>
              <a:rPr kumimoji="1" lang="zh-TW" altLang="en-US" dirty="0" smtClean="0"/>
              <a:t>現況與發展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326640"/>
            <a:ext cx="9720071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在台灣，校務研究仍在發展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運作模式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 smtClean="0"/>
          </a:p>
          <a:p>
            <a:endParaRPr kumimoji="1" lang="zh-TW" altLang="en-US" dirty="0"/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49363301"/>
              </p:ext>
            </p:extLst>
          </p:nvPr>
        </p:nvGraphicFramePr>
        <p:xfrm>
          <a:off x="1185293" y="4609332"/>
          <a:ext cx="10617792" cy="131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42" y="1500632"/>
            <a:ext cx="3987800" cy="116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80" y="2635895"/>
            <a:ext cx="5105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IR </a:t>
            </a:r>
            <a:r>
              <a:rPr kumimoji="1" lang="zh-TW" altLang="en-US" dirty="0" smtClean="0"/>
              <a:t>可以解決什麼問題？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TW" altLang="en-US" dirty="0" smtClean="0"/>
              <a:t>提升註冊率</a:t>
            </a:r>
            <a:endParaRPr kumimoji="1" lang="en-US" altLang="zh-TW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TW" altLang="en-US" dirty="0" smtClean="0"/>
              <a:t>競爭校院分析</a:t>
            </a:r>
            <a:endParaRPr kumimoji="1" lang="en-US" altLang="zh-TW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TW" altLang="en-US" dirty="0" smtClean="0"/>
              <a:t>提升教學品質</a:t>
            </a:r>
            <a:endParaRPr kumimoji="1" lang="en-US" altLang="zh-TW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TW" altLang="en-US" dirty="0" smtClean="0"/>
              <a:t>提升學習績效</a:t>
            </a:r>
            <a:endParaRPr kumimoji="1" lang="en-US" altLang="zh-TW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TW" altLang="en-US" dirty="0" smtClean="0"/>
              <a:t>學生、教職員輔導</a:t>
            </a:r>
            <a:endParaRPr kumimoji="1" lang="en-US" altLang="zh-TW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TW" altLang="en-US" dirty="0" smtClean="0"/>
              <a:t>經營策略分析</a:t>
            </a:r>
            <a:endParaRPr kumimoji="1" lang="en-US" altLang="zh-TW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62" y="2505517"/>
            <a:ext cx="4735842" cy="10674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164" y="1920380"/>
            <a:ext cx="2427836" cy="15732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96" y="4306325"/>
            <a:ext cx="3951933" cy="20030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75" y="4061109"/>
            <a:ext cx="3954666" cy="20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專案進度報告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《</a:t>
            </a: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  <a:r>
              <a:rPr kumimoji="1" lang="zh-TW" altLang="en-US" dirty="0"/>
              <a:t>招生策略規劃參考手冊</a:t>
            </a:r>
            <a:r>
              <a:rPr kumimoji="1" lang="en-US" altLang="zh-TW" dirty="0" smtClean="0"/>
              <a:t>》</a:t>
            </a:r>
            <a:endParaRPr kumimoji="1" lang="en-US" altLang="zh-TW" dirty="0" smtClean="0"/>
          </a:p>
          <a:p>
            <a:pPr lvl="1">
              <a:lnSpc>
                <a:spcPct val="15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105</a:t>
            </a:r>
            <a:r>
              <a:rPr kumimoji="1" lang="zh-TW" altLang="en-US" dirty="0"/>
              <a:t>學年度各縣市普通型高中學生</a:t>
            </a:r>
            <a:r>
              <a:rPr kumimoji="1" lang="zh-TW" altLang="en-US" dirty="0" smtClean="0"/>
              <a:t>人數</a:t>
            </a:r>
            <a:endParaRPr kumimoji="1" lang="en-US" altLang="zh-TW" dirty="0" smtClean="0"/>
          </a:p>
          <a:p>
            <a:pPr lvl="1">
              <a:lnSpc>
                <a:spcPct val="15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105</a:t>
            </a:r>
            <a:r>
              <a:rPr kumimoji="1" lang="zh-TW" altLang="en-US" dirty="0"/>
              <a:t>學年度大學校院外籍生</a:t>
            </a:r>
            <a:r>
              <a:rPr kumimoji="1" lang="zh-TW" altLang="en-US" dirty="0" smtClean="0"/>
              <a:t>人數</a:t>
            </a:r>
            <a:endParaRPr kumimoji="1" lang="en-US" altLang="zh-TW" dirty="0" smtClean="0"/>
          </a:p>
          <a:p>
            <a:pPr lvl="1">
              <a:lnSpc>
                <a:spcPct val="15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105</a:t>
            </a:r>
            <a:r>
              <a:rPr kumimoji="1" lang="zh-TW" altLang="en-US" dirty="0"/>
              <a:t>學年度各縣市國民中學學生</a:t>
            </a:r>
            <a:r>
              <a:rPr kumimoji="1" lang="zh-TW" altLang="en-US" dirty="0" smtClean="0"/>
              <a:t>人數</a:t>
            </a:r>
            <a:endParaRPr kumimoji="1" lang="en-US" altLang="zh-TW" dirty="0" smtClean="0"/>
          </a:p>
          <a:p>
            <a:pPr lvl="1">
              <a:lnSpc>
                <a:spcPct val="15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105</a:t>
            </a:r>
            <a:r>
              <a:rPr kumimoji="1" lang="zh-TW" altLang="en-US" dirty="0"/>
              <a:t>學年度</a:t>
            </a:r>
            <a:r>
              <a:rPr kumimoji="1" lang="en-US" altLang="zh-TW" dirty="0"/>
              <a:t>"</a:t>
            </a:r>
            <a:r>
              <a:rPr kumimoji="1" lang="zh-TW" altLang="en-US" dirty="0"/>
              <a:t>設計群</a:t>
            </a:r>
            <a:r>
              <a:rPr kumimoji="1" lang="en-US" altLang="zh-TW" dirty="0"/>
              <a:t>"</a:t>
            </a:r>
            <a:r>
              <a:rPr kumimoji="1" lang="zh-TW" altLang="en-US" dirty="0"/>
              <a:t>各縣市日間部學生人數</a:t>
            </a:r>
            <a:r>
              <a:rPr kumimoji="1" lang="en-US" altLang="zh-TW" dirty="0"/>
              <a:t>(</a:t>
            </a:r>
            <a:r>
              <a:rPr kumimoji="1" lang="zh-TW" altLang="en-US" dirty="0"/>
              <a:t>人</a:t>
            </a:r>
            <a:r>
              <a:rPr kumimoji="1" lang="en-US" altLang="zh-TW" dirty="0" smtClean="0"/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082" y="1081088"/>
            <a:ext cx="2757085" cy="3862348"/>
          </a:xfrm>
          <a:prstGeom prst="rect">
            <a:avLst/>
          </a:prstGeom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96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專案進度報告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次級資料搜集、整理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14" y="736594"/>
            <a:ext cx="4633438" cy="42440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7" y="4357833"/>
            <a:ext cx="3029670" cy="9541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5" y="3172158"/>
            <a:ext cx="3336185" cy="803479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87" y="5181769"/>
            <a:ext cx="7324513" cy="12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9480" y="2884805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 smtClean="0"/>
              <a:t>謝謝大家！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3F63-FCBF-FE4A-AE1E-09FF4E18299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66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積分">
  <a:themeElements>
    <a:clrScheme name="積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1682</TotalTime>
  <Words>257</Words>
  <Application>Microsoft Macintosh PowerPoint</Application>
  <PresentationFormat>寬螢幕</PresentationFormat>
  <Paragraphs>65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Calibri</vt:lpstr>
      <vt:lpstr>DFKai-SB</vt:lpstr>
      <vt:lpstr>Times New Roman</vt:lpstr>
      <vt:lpstr>Wingdings</vt:lpstr>
      <vt:lpstr>Wingdings 3</vt:lpstr>
      <vt:lpstr>新細明體</vt:lpstr>
      <vt:lpstr>積分</vt:lpstr>
      <vt:lpstr>IR 專案報告</vt:lpstr>
      <vt:lpstr>Agenda</vt:lpstr>
      <vt:lpstr>何謂IR ?</vt:lpstr>
      <vt:lpstr>IR的研究範疇 </vt:lpstr>
      <vt:lpstr>IR 現況與發展</vt:lpstr>
      <vt:lpstr>IR 可以解決什麼問題？</vt:lpstr>
      <vt:lpstr>專案進度報告</vt:lpstr>
      <vt:lpstr>專案進度報告</vt:lpstr>
      <vt:lpstr>謝謝大家！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專案報告</dc:title>
  <dc:creator>王笠言</dc:creator>
  <cp:lastModifiedBy>王笠言</cp:lastModifiedBy>
  <cp:revision>57</cp:revision>
  <dcterms:created xsi:type="dcterms:W3CDTF">2017-07-13T06:29:00Z</dcterms:created>
  <dcterms:modified xsi:type="dcterms:W3CDTF">2017-07-15T01:31:14Z</dcterms:modified>
</cp:coreProperties>
</file>