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073-8402-4ED7-92C6-20838334AF1A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4FBF8-8B21-4A6A-B6AE-8106E458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87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DDE-1102-47F8-B9CD-7BFF88CA0D35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F1E5-6216-436D-B082-6B03F16924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DDE-1102-47F8-B9CD-7BFF88CA0D35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F1E5-6216-436D-B082-6B03F16924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DDE-1102-47F8-B9CD-7BFF88CA0D35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F1E5-6216-436D-B082-6B03F16924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DDE-1102-47F8-B9CD-7BFF88CA0D35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F1E5-6216-436D-B082-6B03F16924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DDE-1102-47F8-B9CD-7BFF88CA0D35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F1E5-6216-436D-B082-6B03F16924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DDE-1102-47F8-B9CD-7BFF88CA0D35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F1E5-6216-436D-B082-6B03F16924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DDE-1102-47F8-B9CD-7BFF88CA0D35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F1E5-6216-436D-B082-6B03F16924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DDE-1102-47F8-B9CD-7BFF88CA0D35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F1E5-6216-436D-B082-6B03F16924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DDE-1102-47F8-B9CD-7BFF88CA0D35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F1E5-6216-436D-B082-6B03F16924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DDE-1102-47F8-B9CD-7BFF88CA0D35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F1E5-6216-436D-B082-6B03F16924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DDE-1102-47F8-B9CD-7BFF88CA0D35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F1E5-6216-436D-B082-6B03F16924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0EADDE-1102-47F8-B9CD-7BFF88CA0D35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1F1E5-6216-436D-B082-6B03F16924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R 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programming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b="1" dirty="0" smtClean="0"/>
              <a:t>            報告人</a:t>
            </a:r>
            <a:r>
              <a:rPr lang="en-US" altLang="zh-TW" sz="3600" b="1" dirty="0" smtClean="0"/>
              <a:t>:</a:t>
            </a:r>
            <a:r>
              <a:rPr lang="zh-TW" altLang="en-US" sz="3600" b="1" dirty="0" smtClean="0"/>
              <a:t>葉心倩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702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Week 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600" spc="-100" dirty="0" smtClean="0">
                <a:solidFill>
                  <a:srgbClr val="D2533C"/>
                </a:solidFill>
                <a:cs typeface="+mj-cs"/>
              </a:rPr>
              <a:t>Part 1: Background </a:t>
            </a:r>
            <a:r>
              <a:rPr lang="en-US" altLang="zh-TW" sz="3600" spc="-100" dirty="0">
                <a:solidFill>
                  <a:srgbClr val="D2533C"/>
                </a:solidFill>
                <a:cs typeface="+mj-cs"/>
              </a:rPr>
              <a:t>, Getting </a:t>
            </a:r>
            <a:r>
              <a:rPr lang="en-US" altLang="zh-TW" sz="3600" spc="-100" dirty="0" smtClean="0">
                <a:solidFill>
                  <a:srgbClr val="D2533C"/>
                </a:solidFill>
                <a:cs typeface="+mj-cs"/>
              </a:rPr>
              <a:t>Started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sz="2800" b="1" dirty="0" smtClean="0"/>
              <a:t>安裝</a:t>
            </a:r>
            <a:r>
              <a:rPr lang="en-US" altLang="zh-TW" sz="2800" b="1" dirty="0" smtClean="0"/>
              <a:t>R</a:t>
            </a:r>
          </a:p>
          <a:p>
            <a:pPr marL="0" indent="0">
              <a:buNone/>
            </a:pPr>
            <a:r>
              <a:rPr lang="en-US" altLang="zh-TW" sz="2800" b="1" dirty="0"/>
              <a:t>	</a:t>
            </a:r>
            <a:r>
              <a:rPr lang="zh-TW" altLang="en-US" sz="2800" b="1" dirty="0" smtClean="0"/>
              <a:t>問題：版本一定要更新！</a:t>
            </a:r>
            <a:endParaRPr lang="en-US" altLang="zh-TW" sz="2800" b="1" dirty="0" smtClean="0"/>
          </a:p>
          <a:p>
            <a:pPr marL="0" indent="0">
              <a:buNone/>
            </a:pPr>
            <a:r>
              <a:rPr lang="en-US" altLang="zh-TW" sz="2800" b="1" dirty="0"/>
              <a:t>	</a:t>
            </a:r>
            <a:r>
              <a:rPr lang="zh-TW" altLang="en-US" sz="2800" b="1" dirty="0" smtClean="0"/>
              <a:t>請下載</a:t>
            </a:r>
            <a:r>
              <a:rPr lang="en-US" altLang="zh-TW" sz="2800" b="1" dirty="0" smtClean="0"/>
              <a:t>R Studio</a:t>
            </a:r>
            <a:r>
              <a:rPr lang="zh-TW" altLang="en-US" sz="2800" b="1" dirty="0" smtClean="0"/>
              <a:t>！</a:t>
            </a:r>
            <a:endParaRPr lang="en-US" altLang="zh-TW" sz="2800" b="1" dirty="0" smtClean="0"/>
          </a:p>
          <a:p>
            <a:r>
              <a:rPr lang="zh-TW" altLang="en-US" sz="2800" b="1" dirty="0"/>
              <a:t>工作</a:t>
            </a:r>
            <a:r>
              <a:rPr lang="zh-TW" altLang="en-US" sz="2800" b="1" dirty="0" smtClean="0"/>
              <a:t>目錄</a:t>
            </a:r>
            <a:endParaRPr lang="en-US" altLang="zh-TW" sz="2800" b="1" dirty="0" smtClean="0"/>
          </a:p>
          <a:p>
            <a:pPr marL="0" indent="0">
              <a:buNone/>
            </a:pPr>
            <a:r>
              <a:rPr lang="en-US" altLang="zh-TW" sz="2800" b="1" dirty="0"/>
              <a:t>	</a:t>
            </a:r>
            <a:r>
              <a:rPr lang="zh-TW" altLang="en-US" sz="2800" b="1" dirty="0" smtClean="0"/>
              <a:t>建議</a:t>
            </a:r>
            <a:endParaRPr lang="en-US" altLang="zh-TW" sz="2800" b="1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8820472" y="6453336"/>
            <a:ext cx="32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795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Week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4000" b="1" spc="-100" dirty="0" smtClean="0">
                <a:solidFill>
                  <a:srgbClr val="D2533C"/>
                </a:solidFill>
                <a:cs typeface="+mj-cs"/>
              </a:rPr>
              <a:t>Part 2 :Nuts </a:t>
            </a:r>
            <a:r>
              <a:rPr lang="en-US" altLang="zh-TW" sz="4000" b="1" spc="-100" dirty="0">
                <a:solidFill>
                  <a:srgbClr val="D2533C"/>
                </a:solidFill>
                <a:cs typeface="+mj-cs"/>
              </a:rPr>
              <a:t>&amp; </a:t>
            </a:r>
            <a:r>
              <a:rPr lang="en-US" altLang="zh-TW" sz="4000" b="1" spc="-100" dirty="0" smtClean="0">
                <a:solidFill>
                  <a:srgbClr val="D2533C"/>
                </a:solidFill>
                <a:cs typeface="+mj-cs"/>
              </a:rPr>
              <a:t>Bolts</a:t>
            </a:r>
          </a:p>
          <a:p>
            <a:r>
              <a:rPr lang="zh-TW" altLang="en-US" sz="2800" b="1" dirty="0" smtClean="0"/>
              <a:t>介紹</a:t>
            </a:r>
            <a:r>
              <a:rPr lang="en-US" altLang="zh-TW" sz="2800" b="1" dirty="0" smtClean="0"/>
              <a:t>R</a:t>
            </a:r>
            <a:r>
              <a:rPr lang="zh-TW" altLang="en-US" sz="2800" b="1" dirty="0" smtClean="0"/>
              <a:t>的運算規則</a:t>
            </a:r>
            <a:endParaRPr lang="en-US" altLang="zh-TW" sz="2800" b="1" dirty="0" smtClean="0"/>
          </a:p>
          <a:p>
            <a:r>
              <a:rPr lang="zh-TW" altLang="en-US" sz="2800" b="1" dirty="0"/>
              <a:t>資料</a:t>
            </a:r>
            <a:r>
              <a:rPr lang="zh-TW" altLang="en-US" sz="2800" b="1" dirty="0" smtClean="0"/>
              <a:t>屬性：分五種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Vector &amp; List</a:t>
            </a:r>
          </a:p>
          <a:p>
            <a:r>
              <a:rPr lang="en-US" altLang="zh-TW" sz="2800" b="1" dirty="0" smtClean="0"/>
              <a:t>factor</a:t>
            </a:r>
          </a:p>
          <a:p>
            <a:r>
              <a:rPr lang="en-US" altLang="zh-TW" sz="2800" b="1" dirty="0" smtClean="0"/>
              <a:t>Missing value</a:t>
            </a:r>
          </a:p>
          <a:p>
            <a:r>
              <a:rPr lang="en-US" altLang="zh-TW" sz="2800" b="1" dirty="0" smtClean="0"/>
              <a:t>Data frame</a:t>
            </a:r>
          </a:p>
          <a:p>
            <a:r>
              <a:rPr lang="en-US" altLang="zh-TW" sz="2800" b="1" dirty="0" smtClean="0"/>
              <a:t>Names</a:t>
            </a:r>
          </a:p>
          <a:p>
            <a:r>
              <a:rPr lang="zh-TW" altLang="en-US" sz="2800" b="1" dirty="0" smtClean="0"/>
              <a:t>讀取</a:t>
            </a:r>
            <a:r>
              <a:rPr lang="en-US" altLang="zh-TW" sz="2800" b="1" dirty="0" smtClean="0"/>
              <a:t>R</a:t>
            </a:r>
            <a:r>
              <a:rPr lang="zh-TW" altLang="en-US" sz="2800" b="1" dirty="0" smtClean="0"/>
              <a:t>資料</a:t>
            </a:r>
            <a:endParaRPr lang="en-US" altLang="zh-TW" sz="2800" b="1" dirty="0" smtClean="0"/>
          </a:p>
          <a:p>
            <a:r>
              <a:rPr lang="zh-TW" altLang="en-US" sz="2800" b="1" dirty="0"/>
              <a:t>建議</a:t>
            </a:r>
            <a:endParaRPr lang="en-US" altLang="zh-TW" sz="2800" b="1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820472" y="6453336"/>
            <a:ext cx="32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200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Thank you</a:t>
            </a:r>
            <a:endParaRPr lang="zh-TW" altLang="en-US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5400" b="1" cap="all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    Q </a:t>
            </a:r>
            <a:r>
              <a:rPr lang="en-US" altLang="zh-TW" sz="5400" b="1" cap="all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en-US" altLang="zh-TW" sz="5400" b="1" cap="all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</a:t>
            </a:r>
            <a:endParaRPr lang="zh-TW" altLang="en-US" sz="5400" b="1" cap="all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25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</TotalTime>
  <Words>59</Words>
  <Application>Microsoft Office PowerPoint</Application>
  <PresentationFormat>如螢幕大小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清晰度</vt:lpstr>
      <vt:lpstr>R  programming</vt:lpstr>
      <vt:lpstr>Week 1</vt:lpstr>
      <vt:lpstr>Week 1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 programming</dc:title>
  <dc:creator>ACER</dc:creator>
  <cp:lastModifiedBy>ACER</cp:lastModifiedBy>
  <cp:revision>4</cp:revision>
  <dcterms:created xsi:type="dcterms:W3CDTF">2017-07-14T15:43:40Z</dcterms:created>
  <dcterms:modified xsi:type="dcterms:W3CDTF">2017-07-14T16:15:44Z</dcterms:modified>
</cp:coreProperties>
</file>