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83" r:id="rId2"/>
    <p:sldId id="358" r:id="rId3"/>
    <p:sldId id="376" r:id="rId4"/>
    <p:sldId id="377" r:id="rId5"/>
    <p:sldId id="380" r:id="rId6"/>
    <p:sldId id="381" r:id="rId7"/>
    <p:sldId id="378" r:id="rId8"/>
    <p:sldId id="382" r:id="rId9"/>
    <p:sldId id="375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7964B-1B92-C240-A6BD-9F67FCD56A73}" type="datetimeFigureOut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7B41-4287-BB4E-958E-7D905AB2E4E7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623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DBA0-35E4-2D48-BB60-F93F4A7C55E8}" type="datetimeFigureOut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ACC7-3071-E548-B071-A8B7970D18FD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52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ACC7-3071-E548-B071-A8B7970D18FD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4FEA849-DAAC-EB44-988A-45B33A81D148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4E71-C876-5940-B582-140A98F5E5FF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CBC16F5-A2AB-C64B-BBCA-EEAD88A41E2E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FAB8-C0C2-0140-B3F6-16FD97C965F3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A05-613D-C647-ABFD-C5C0D19FC6A2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AA58A4-D5C3-9A43-9A71-EFCE277415DC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8FCFA4-B77A-1D4D-8321-A365581B970E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13-A40D-9E4F-AB07-3A1140DA5E26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0E35-539B-F14C-B565-89C2966F3A13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F822-7644-DC4E-93C5-DE4E0F7DE06E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E0BE98-159F-2749-A144-FB02844CC28C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D20709-EC64-0047-AC0D-321FE84303C8}" type="datetime1">
              <a:rPr kumimoji="1" lang="zh-TW" altLang="en-US" smtClean="0"/>
              <a:pPr/>
              <a:t>2017/7/15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230B9C-4B42-0342-B3CD-3066FA762A8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8589" y="4221237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cap="none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Chia-Ling Hu</a:t>
            </a:r>
            <a:br>
              <a:rPr lang="en-US" altLang="zh-TW" sz="3600" cap="none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cap="none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zh-TW" sz="3600" cap="none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2017/7/15</a:t>
            </a:r>
            <a:endParaRPr lang="zh-TW" altLang="en-US" sz="3600" cap="none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21131" y="1882296"/>
            <a:ext cx="5185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</a:t>
            </a:r>
          </a:p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summary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“…” Argument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443495" y="3031844"/>
            <a:ext cx="8153400" cy="8708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擴展原有的函數，保留原函數的參數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1814196"/>
            <a:ext cx="8543519" cy="990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9" y="4130164"/>
            <a:ext cx="6391275" cy="1276350"/>
          </a:xfrm>
          <a:prstGeom prst="rect">
            <a:avLst/>
          </a:prstGeom>
        </p:spPr>
      </p:pic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5482749"/>
            <a:ext cx="8153400" cy="8708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無法預料有多少參數需要連接時使用</a:t>
            </a:r>
          </a:p>
          <a:p>
            <a:pPr defTabSz="914400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3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“…” Argument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443495" y="3031844"/>
            <a:ext cx="8153400" cy="8708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擴展原有的函數，保留原函數的參數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1814196"/>
            <a:ext cx="8543519" cy="990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9" y="4130164"/>
            <a:ext cx="6391275" cy="1276350"/>
          </a:xfrm>
          <a:prstGeom prst="rect">
            <a:avLst/>
          </a:prstGeom>
        </p:spPr>
      </p:pic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5482749"/>
            <a:ext cx="8153400" cy="8708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無法預料有多少參數需要連接時使用</a:t>
            </a:r>
          </a:p>
          <a:p>
            <a:pPr defTabSz="914400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1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1814197"/>
            <a:ext cx="8153400" cy="453941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environment is a collection of (symbol, values) pairs</a:t>
            </a:r>
          </a:p>
          <a:p>
            <a:pPr defTabSz="91440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每個環境就是成對的符號和值的集合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Every environment has a parent environment; it’s possible for an environment to have multiple “children”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only environment without a parent is the empty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4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Scoping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3879669"/>
            <a:ext cx="8153400" cy="247393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函數中有一個自由變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量，這個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自由變量是在全環境中定義的</a:t>
            </a:r>
          </a:p>
          <a:p>
            <a:pPr defTabSz="91440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函數中遇到這個自由變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量，在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這個函數中無法得到他的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值，那就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會在全環境中查找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46366"/>
            <a:ext cx="8104890" cy="16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vs. Dynamic Scoping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4279562"/>
            <a:ext cx="8153400" cy="247393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the value of f(3)?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scoping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在定義這個函數中的全環境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&lt;-10 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不用每次都要定義函數，放上很長的參數列表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scoping </a:t>
            </a:r>
            <a:r>
              <a:rPr lang="zh-TW" altLang="zh-TW" sz="2400" dirty="0" smtClean="0"/>
              <a:t>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environment </a:t>
            </a:r>
            <a:r>
              <a:rPr lang="zh-TW" altLang="zh-TW" sz="2400" dirty="0"/>
              <a:t>找到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&lt;-2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46" y="1791019"/>
            <a:ext cx="7093906" cy="22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 for R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1814196"/>
            <a:ext cx="8153400" cy="493930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use text files / text editor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Indent your code</a:t>
            </a:r>
          </a:p>
          <a:p>
            <a:pPr defTabSz="91440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 for R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152222" y="3017520"/>
            <a:ext cx="3374979" cy="159367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易讀性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逼迫自己讓程式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精簡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9699" y="1731939"/>
            <a:ext cx="4124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 for R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25099" y="1814196"/>
            <a:ext cx="8153400" cy="493930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use text files / text editor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Indent your code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Limit the width of your code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Limit the length of individual function</a:t>
            </a:r>
          </a:p>
          <a:p>
            <a:pPr defTabSz="91440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else: testing a condition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or: execute a loop a fixed number of times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 a loop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a function is true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repeat: execute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loop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reak: break 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ext: skip an interaction of a loop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eturn: exit a function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- If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5098868"/>
            <a:ext cx="8153400" cy="1040674"/>
          </a:xfrm>
        </p:spPr>
        <p:txBody>
          <a:bodyPr/>
          <a:lstStyle/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如果條件成立，程式會做這件事，否則會做另一件事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9" y="1939834"/>
            <a:ext cx="7980339" cy="29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5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zh-TW" b="1" dirty="0">
                <a:solidFill>
                  <a:srgbClr val="775F55"/>
                </a:solidFill>
                <a:latin typeface="Calibri" panose="020F0502020204030204" pitchFamily="34" charset="0"/>
              </a:rPr>
              <a:t> </a:t>
            </a:r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– for loop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6" y="2945674"/>
            <a:ext cx="2914323" cy="11015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1743891"/>
            <a:ext cx="2392752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4767942"/>
            <a:ext cx="8153400" cy="1328057"/>
          </a:xfrm>
        </p:spPr>
        <p:txBody>
          <a:bodyPr/>
          <a:lstStyle/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循環是可以被嵌套的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矩陣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做行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做列循環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7" y="2207623"/>
            <a:ext cx="8153400" cy="18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zh-TW" b="1" dirty="0">
                <a:solidFill>
                  <a:srgbClr val="775F55"/>
                </a:solidFill>
                <a:latin typeface="Calibri" panose="020F0502020204030204" pitchFamily="34" charset="0"/>
              </a:rPr>
              <a:t> </a:t>
            </a:r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– while loop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4767940"/>
            <a:ext cx="8153400" cy="132806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有一個邏輯表達式，循環依照此表達式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的值來運行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方便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閱讀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循環會不斷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繼續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20832"/>
            <a:ext cx="7990233" cy="13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- repeat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5225142"/>
            <a:ext cx="8153400" cy="870857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無限循環結構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不停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地透過演算法運行，直到兩個值非常相近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65" y="1898741"/>
            <a:ext cx="7118658" cy="26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- next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5225142"/>
            <a:ext cx="8153400" cy="8708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是一個跳過的方法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TW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是用來跳出</a:t>
            </a:r>
            <a:r>
              <a:rPr lang="zh-TW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，結束整個函數到新的值</a:t>
            </a:r>
            <a:endParaRPr lang="zh-TW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5" y="2302940"/>
            <a:ext cx="7962765" cy="18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775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zh-TW" altLang="en-US" b="1" dirty="0">
              <a:solidFill>
                <a:srgbClr val="775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230B9C-4B42-0342-B3CD-3066FA762A86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302752" cy="4688159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created using the function() directive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5240"/>
          <a:stretch/>
        </p:blipFill>
        <p:spPr>
          <a:xfrm>
            <a:off x="612648" y="2281677"/>
            <a:ext cx="8195176" cy="1116201"/>
          </a:xfrm>
          <a:prstGeom prst="rect">
            <a:avLst/>
          </a:prstGeom>
        </p:spPr>
      </p:pic>
      <p:sp>
        <p:nvSpPr>
          <p:cNvPr id="8" name="內容版面配置區 3"/>
          <p:cNvSpPr txBox="1">
            <a:spLocks/>
          </p:cNvSpPr>
          <p:nvPr/>
        </p:nvSpPr>
        <p:spPr>
          <a:xfrm>
            <a:off x="533400" y="4373622"/>
            <a:ext cx="8153400" cy="8708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passed as arguments to other functions</a:t>
            </a:r>
          </a:p>
          <a:p>
            <a:pPr defTabSz="914400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be nested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6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18693</TotalTime>
  <Words>470</Words>
  <Application>Microsoft Office PowerPoint</Application>
  <PresentationFormat>如螢幕大小 (4:3)</PresentationFormat>
  <Paragraphs>77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標楷體</vt:lpstr>
      <vt:lpstr>Calibri</vt:lpstr>
      <vt:lpstr>Candara</vt:lpstr>
      <vt:lpstr>Times New Roman</vt:lpstr>
      <vt:lpstr>Tw Cen MT</vt:lpstr>
      <vt:lpstr>Wingdings</vt:lpstr>
      <vt:lpstr>Wingdings 2</vt:lpstr>
      <vt:lpstr>中性色系</vt:lpstr>
      <vt:lpstr>Name: Chia-Ling Hu Date: 2017/7/15</vt:lpstr>
      <vt:lpstr>Control Structures</vt:lpstr>
      <vt:lpstr>Control Structures - If</vt:lpstr>
      <vt:lpstr>Control Structures – for loop </vt:lpstr>
      <vt:lpstr>Nested for loop</vt:lpstr>
      <vt:lpstr>Control Structures – while loop </vt:lpstr>
      <vt:lpstr>Control Structures - repeat</vt:lpstr>
      <vt:lpstr>Control Structures - next</vt:lpstr>
      <vt:lpstr>Functions</vt:lpstr>
      <vt:lpstr>The “…” Argument</vt:lpstr>
      <vt:lpstr>The “…” Argument</vt:lpstr>
      <vt:lpstr>Environment</vt:lpstr>
      <vt:lpstr>Lexical Scoping</vt:lpstr>
      <vt:lpstr>Lexical vs. Dynamic Scoping</vt:lpstr>
      <vt:lpstr>Coding Standards for R</vt:lpstr>
      <vt:lpstr>Coding Standards for R</vt:lpstr>
      <vt:lpstr>Coding Standards for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DJJIdjk d</dc:title>
  <dc:creator>Chen Emmet</dc:creator>
  <cp:lastModifiedBy>胡佳玲</cp:lastModifiedBy>
  <cp:revision>992</cp:revision>
  <dcterms:created xsi:type="dcterms:W3CDTF">2015-08-30T16:17:24Z</dcterms:created>
  <dcterms:modified xsi:type="dcterms:W3CDTF">2017-07-15T01:56:25Z</dcterms:modified>
</cp:coreProperties>
</file>