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8"/>
  </p:notesMasterIdLst>
  <p:sldIdLst>
    <p:sldId id="256" r:id="rId2"/>
    <p:sldId id="270" r:id="rId3"/>
    <p:sldId id="271" r:id="rId4"/>
    <p:sldId id="272" r:id="rId5"/>
    <p:sldId id="284" r:id="rId6"/>
    <p:sldId id="285" r:id="rId7"/>
    <p:sldId id="273" r:id="rId8"/>
    <p:sldId id="281" r:id="rId9"/>
    <p:sldId id="276" r:id="rId10"/>
    <p:sldId id="280" r:id="rId11"/>
    <p:sldId id="274" r:id="rId12"/>
    <p:sldId id="279" r:id="rId13"/>
    <p:sldId id="283" r:id="rId14"/>
    <p:sldId id="282" r:id="rId15"/>
    <p:sldId id="258" r:id="rId16"/>
    <p:sldId id="261" r:id="rId17"/>
    <p:sldId id="259" r:id="rId18"/>
    <p:sldId id="262" r:id="rId19"/>
    <p:sldId id="286" r:id="rId20"/>
    <p:sldId id="263" r:id="rId21"/>
    <p:sldId id="264" r:id="rId22"/>
    <p:sldId id="265" r:id="rId23"/>
    <p:sldId id="275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F5"/>
    <a:srgbClr val="FF0000"/>
    <a:srgbClr val="A996C6"/>
    <a:srgbClr val="E2DDE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83822-A88F-3632-7365-2038464E0B70}" v="1" dt="2024-04-17T22:43:02.920"/>
    <p1510:client id="{12D557F8-5939-FE06-A8DD-11835E178657}" v="542" dt="2024-04-18T03:48:06.748"/>
    <p1510:client id="{41F8E4B7-298A-3ABC-73BB-17683F08A989}" v="5" dt="2024-04-18T17:55:49.452"/>
    <p1510:client id="{597BED9A-E5E6-64A1-1F95-DA86DDB7EE89}" v="11" dt="2024-04-18T05:46:35.830"/>
    <p1510:client id="{6ECFBA4C-910E-8DF5-3858-0213C9BC1077}" v="15" dt="2024-04-18T20:35:12.297"/>
    <p1510:client id="{8B49E613-2FD3-7AC8-C02D-72E4790AEB56}" v="111" dt="2024-04-18T02:48:42.669"/>
    <p1510:client id="{A433EEF8-A3E1-7A72-F8B4-FB03BFA0F2A1}" v="28" dt="2024-04-18T01:47:30.291"/>
    <p1510:client id="{A7C977BB-8AFD-10A4-56B4-8814A7247E17}" v="124" dt="2024-04-18T01:52:35.057"/>
    <p1510:client id="{AAE847E6-E370-4BD6-B474-5F706BCB2AA6}" v="453" dt="2024-04-18T21:45:02.360"/>
    <p1510:client id="{AE5E8709-8BB9-A7B0-E326-B83C2BD53124}" v="50" dt="2024-04-17T23:14:39.781"/>
    <p1510:client id="{C0D4B606-A8C6-9482-70E1-462C2A9F30D6}" v="554" dt="2024-04-18T17:55:00.157"/>
    <p1510:client id="{C5805D9F-0CAA-2BAF-F8C6-1B91E0EF8399}" v="19" dt="2024-04-18T21:58:52.950"/>
    <p1510:client id="{F676085E-D93A-54DB-6158-DF5EF4BEC8B3}" v="223" dt="2024-04-18T21:46:31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5703D-A00D-4DDC-98F4-0ADC7EDBAB54}" type="doc">
      <dgm:prSet loTypeId="urn:microsoft.com/office/officeart/2005/8/layout/hProcess7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CA"/>
        </a:p>
      </dgm:t>
    </dgm:pt>
    <dgm:pt modelId="{BCCC3BBE-EC54-49C9-9143-668FAB76E835}">
      <dgm:prSet phldrT="[Text]" custT="1"/>
      <dgm:spPr/>
      <dgm:t>
        <a:bodyPr/>
        <a:lstStyle/>
        <a:p>
          <a:r>
            <a:rPr lang="en-CA" sz="1600">
              <a:solidFill>
                <a:schemeClr val="tx1"/>
              </a:solidFill>
              <a:latin typeface="+mn-lt"/>
            </a:rPr>
            <a:t>Phase 1</a:t>
          </a:r>
        </a:p>
      </dgm:t>
    </dgm:pt>
    <dgm:pt modelId="{5D733926-2772-4037-B679-5CA830CACB8B}" type="parTrans" cxnId="{3C6549A1-8A20-45E1-86C8-180347F7A4CA}">
      <dgm:prSet/>
      <dgm:spPr/>
      <dgm:t>
        <a:bodyPr/>
        <a:lstStyle/>
        <a:p>
          <a:endParaRPr lang="en-CA"/>
        </a:p>
      </dgm:t>
    </dgm:pt>
    <dgm:pt modelId="{000B0C09-1AD4-4249-B806-A12084C73587}" type="sibTrans" cxnId="{3C6549A1-8A20-45E1-86C8-180347F7A4CA}">
      <dgm:prSet/>
      <dgm:spPr/>
      <dgm:t>
        <a:bodyPr/>
        <a:lstStyle/>
        <a:p>
          <a:endParaRPr lang="en-CA"/>
        </a:p>
      </dgm:t>
    </dgm:pt>
    <dgm:pt modelId="{611C2A47-094A-4941-80A7-BCBDF3C0838C}">
      <dgm:prSet phldrT="[Text]" custT="1"/>
      <dgm:spPr/>
      <dgm:t>
        <a:bodyPr/>
        <a:lstStyle/>
        <a:p>
          <a:r>
            <a:rPr lang="en-US" sz="1600" b="1">
              <a:latin typeface="+mn-lt"/>
            </a:rPr>
            <a:t>Planning and Requirements Gathering</a:t>
          </a:r>
        </a:p>
      </dgm:t>
    </dgm:pt>
    <dgm:pt modelId="{A8400F6F-2028-4698-B4D1-133DF08D87A8}" type="parTrans" cxnId="{3906AAC0-BBD7-46F5-9F2E-98BEBD0CAA62}">
      <dgm:prSet/>
      <dgm:spPr/>
      <dgm:t>
        <a:bodyPr/>
        <a:lstStyle/>
        <a:p>
          <a:endParaRPr lang="en-CA"/>
        </a:p>
      </dgm:t>
    </dgm:pt>
    <dgm:pt modelId="{9E6E10B3-E7EE-44FA-AC19-11ED8822201F}" type="sibTrans" cxnId="{3906AAC0-BBD7-46F5-9F2E-98BEBD0CAA62}">
      <dgm:prSet/>
      <dgm:spPr/>
      <dgm:t>
        <a:bodyPr/>
        <a:lstStyle/>
        <a:p>
          <a:endParaRPr lang="en-CA"/>
        </a:p>
      </dgm:t>
    </dgm:pt>
    <dgm:pt modelId="{588C0F5A-A8A8-4BF5-B0AF-1E517FAE0D99}">
      <dgm:prSet phldrT="[Text]" custT="1"/>
      <dgm:spPr/>
      <dgm:t>
        <a:bodyPr/>
        <a:lstStyle/>
        <a:p>
          <a:r>
            <a:rPr lang="en-CA" sz="1600">
              <a:solidFill>
                <a:schemeClr val="tx1"/>
              </a:solidFill>
              <a:latin typeface="+mn-lt"/>
            </a:rPr>
            <a:t>Phase 2</a:t>
          </a:r>
        </a:p>
      </dgm:t>
    </dgm:pt>
    <dgm:pt modelId="{E64D8DBC-755B-4DA1-8286-63C5DB92D3B5}" type="parTrans" cxnId="{255BBDC5-5272-4D8F-A770-18228A5288E7}">
      <dgm:prSet/>
      <dgm:spPr/>
      <dgm:t>
        <a:bodyPr/>
        <a:lstStyle/>
        <a:p>
          <a:endParaRPr lang="en-CA"/>
        </a:p>
      </dgm:t>
    </dgm:pt>
    <dgm:pt modelId="{21434EBB-2691-436E-AC4F-A5E9734E8D6B}" type="sibTrans" cxnId="{255BBDC5-5272-4D8F-A770-18228A5288E7}">
      <dgm:prSet/>
      <dgm:spPr/>
      <dgm:t>
        <a:bodyPr/>
        <a:lstStyle/>
        <a:p>
          <a:endParaRPr lang="en-CA"/>
        </a:p>
      </dgm:t>
    </dgm:pt>
    <dgm:pt modelId="{27EA7484-3623-4A9E-82EF-4AC66BD182FB}">
      <dgm:prSet phldrT="[Text]" custT="1"/>
      <dgm:spPr/>
      <dgm:t>
        <a:bodyPr/>
        <a:lstStyle/>
        <a:p>
          <a:r>
            <a:rPr lang="en-US" sz="1600" b="1">
              <a:latin typeface="+mn-lt"/>
            </a:rPr>
            <a:t>System Design</a:t>
          </a:r>
        </a:p>
      </dgm:t>
    </dgm:pt>
    <dgm:pt modelId="{33F2AD52-E8B7-4296-A3F1-120179A4328D}" type="parTrans" cxnId="{0662B878-2FAD-43E4-95BB-D6F0639FAAB7}">
      <dgm:prSet/>
      <dgm:spPr/>
      <dgm:t>
        <a:bodyPr/>
        <a:lstStyle/>
        <a:p>
          <a:endParaRPr lang="en-CA"/>
        </a:p>
      </dgm:t>
    </dgm:pt>
    <dgm:pt modelId="{7C56BB48-F7A8-46FD-BEBE-06BA35F4BACA}" type="sibTrans" cxnId="{0662B878-2FAD-43E4-95BB-D6F0639FAAB7}">
      <dgm:prSet/>
      <dgm:spPr/>
      <dgm:t>
        <a:bodyPr/>
        <a:lstStyle/>
        <a:p>
          <a:endParaRPr lang="en-CA"/>
        </a:p>
      </dgm:t>
    </dgm:pt>
    <dgm:pt modelId="{7A789ABD-8367-499B-A117-AAD598B0A348}">
      <dgm:prSet phldrT="[Text]" custT="1"/>
      <dgm:spPr/>
      <dgm:t>
        <a:bodyPr/>
        <a:lstStyle/>
        <a:p>
          <a:r>
            <a:rPr lang="en-CA" sz="1600">
              <a:solidFill>
                <a:schemeClr val="tx1"/>
              </a:solidFill>
              <a:latin typeface="+mn-lt"/>
            </a:rPr>
            <a:t>Phase 3</a:t>
          </a:r>
        </a:p>
      </dgm:t>
    </dgm:pt>
    <dgm:pt modelId="{171FD90B-EBD5-48DA-81B4-BE78E1978CBE}" type="parTrans" cxnId="{F3979E01-5BD7-41FD-80B8-7ACA505F71CF}">
      <dgm:prSet/>
      <dgm:spPr/>
      <dgm:t>
        <a:bodyPr/>
        <a:lstStyle/>
        <a:p>
          <a:endParaRPr lang="en-CA"/>
        </a:p>
      </dgm:t>
    </dgm:pt>
    <dgm:pt modelId="{4C642196-964D-4419-BD0F-AD1AC5081CEA}" type="sibTrans" cxnId="{F3979E01-5BD7-41FD-80B8-7ACA505F71CF}">
      <dgm:prSet/>
      <dgm:spPr/>
      <dgm:t>
        <a:bodyPr/>
        <a:lstStyle/>
        <a:p>
          <a:endParaRPr lang="en-CA"/>
        </a:p>
      </dgm:t>
    </dgm:pt>
    <dgm:pt modelId="{E6E7FDDE-C530-4D0A-B18F-F3EF98EA8911}">
      <dgm:prSet phldrT="[Text]" custT="1"/>
      <dgm:spPr/>
      <dgm:t>
        <a:bodyPr/>
        <a:lstStyle/>
        <a:p>
          <a:r>
            <a:rPr lang="en-US" sz="1600" b="1">
              <a:latin typeface="+mn-lt"/>
            </a:rPr>
            <a:t>Development and Testing</a:t>
          </a:r>
        </a:p>
      </dgm:t>
    </dgm:pt>
    <dgm:pt modelId="{7D4B5C4B-DD68-4B5D-991B-8CFDF972049A}" type="parTrans" cxnId="{FBB2E571-2EDA-4C81-9C28-75C4D11ECDA3}">
      <dgm:prSet/>
      <dgm:spPr/>
      <dgm:t>
        <a:bodyPr/>
        <a:lstStyle/>
        <a:p>
          <a:endParaRPr lang="en-CA"/>
        </a:p>
      </dgm:t>
    </dgm:pt>
    <dgm:pt modelId="{726B5F9A-C960-497C-AF43-4823B61999C5}" type="sibTrans" cxnId="{FBB2E571-2EDA-4C81-9C28-75C4D11ECDA3}">
      <dgm:prSet/>
      <dgm:spPr/>
      <dgm:t>
        <a:bodyPr/>
        <a:lstStyle/>
        <a:p>
          <a:endParaRPr lang="en-CA"/>
        </a:p>
      </dgm:t>
    </dgm:pt>
    <dgm:pt modelId="{93F8FF15-A14A-48DB-BA35-FD48DA2FFDB5}">
      <dgm:prSet phldrT="[Text]" custT="1"/>
      <dgm:spPr/>
      <dgm:t>
        <a:bodyPr/>
        <a:lstStyle/>
        <a:p>
          <a:r>
            <a:rPr lang="en-US" sz="1600" b="1">
              <a:latin typeface="+mn-lt"/>
            </a:rPr>
            <a:t>Training and Monitoring</a:t>
          </a:r>
          <a:endParaRPr lang="en-CA" sz="1600" b="1">
            <a:latin typeface="+mn-lt"/>
          </a:endParaRPr>
        </a:p>
      </dgm:t>
    </dgm:pt>
    <dgm:pt modelId="{054168F1-9D0A-4ED1-868E-F9448250C8EA}" type="parTrans" cxnId="{ECC87946-EE95-457E-A43E-B85FE924D8EC}">
      <dgm:prSet/>
      <dgm:spPr/>
      <dgm:t>
        <a:bodyPr/>
        <a:lstStyle/>
        <a:p>
          <a:endParaRPr lang="en-CA"/>
        </a:p>
      </dgm:t>
    </dgm:pt>
    <dgm:pt modelId="{43177EC4-C757-4516-A3CD-F7D6EB6D43F8}" type="sibTrans" cxnId="{ECC87946-EE95-457E-A43E-B85FE924D8EC}">
      <dgm:prSet/>
      <dgm:spPr/>
      <dgm:t>
        <a:bodyPr/>
        <a:lstStyle/>
        <a:p>
          <a:endParaRPr lang="en-CA"/>
        </a:p>
      </dgm:t>
    </dgm:pt>
    <dgm:pt modelId="{757048F2-B07F-468A-81DC-C7709E19D045}">
      <dgm:prSet phldrT="[Text]" custT="1"/>
      <dgm:spPr/>
      <dgm:t>
        <a:bodyPr/>
        <a:lstStyle/>
        <a:p>
          <a:r>
            <a:rPr lang="en-US" sz="1600" b="1">
              <a:latin typeface="+mn-lt"/>
            </a:rPr>
            <a:t>Deployment and Integration</a:t>
          </a:r>
        </a:p>
      </dgm:t>
    </dgm:pt>
    <dgm:pt modelId="{48928A93-CB17-4DC0-BC3C-DFDF4D9B5F25}" type="parTrans" cxnId="{FE55CC3C-83C0-488D-A812-EF67BD24556B}">
      <dgm:prSet/>
      <dgm:spPr/>
      <dgm:t>
        <a:bodyPr/>
        <a:lstStyle/>
        <a:p>
          <a:endParaRPr lang="en-CA"/>
        </a:p>
      </dgm:t>
    </dgm:pt>
    <dgm:pt modelId="{77D0CCBA-7783-4F9C-BE59-05C047CB183C}" type="sibTrans" cxnId="{FE55CC3C-83C0-488D-A812-EF67BD24556B}">
      <dgm:prSet/>
      <dgm:spPr/>
      <dgm:t>
        <a:bodyPr/>
        <a:lstStyle/>
        <a:p>
          <a:endParaRPr lang="en-CA"/>
        </a:p>
      </dgm:t>
    </dgm:pt>
    <dgm:pt modelId="{51A88938-F395-488B-87AF-6B55FB66C87F}">
      <dgm:prSet phldrT="[Text]" custT="1"/>
      <dgm:spPr/>
      <dgm:t>
        <a:bodyPr/>
        <a:lstStyle/>
        <a:p>
          <a:r>
            <a:rPr lang="en-CA" sz="1600">
              <a:solidFill>
                <a:schemeClr val="tx1"/>
              </a:solidFill>
              <a:latin typeface="+mn-lt"/>
            </a:rPr>
            <a:t>Phase 4</a:t>
          </a:r>
        </a:p>
      </dgm:t>
    </dgm:pt>
    <dgm:pt modelId="{AE31D1A0-4A46-4953-856F-D7ED0DC8FCE0}" type="parTrans" cxnId="{5C154E68-BC9A-4E4D-AD09-2FF52FF25836}">
      <dgm:prSet/>
      <dgm:spPr/>
      <dgm:t>
        <a:bodyPr/>
        <a:lstStyle/>
        <a:p>
          <a:endParaRPr lang="en-CA"/>
        </a:p>
      </dgm:t>
    </dgm:pt>
    <dgm:pt modelId="{14100E2B-2D0C-42A5-9F44-5D75472A6EDD}" type="sibTrans" cxnId="{5C154E68-BC9A-4E4D-AD09-2FF52FF25836}">
      <dgm:prSet/>
      <dgm:spPr/>
      <dgm:t>
        <a:bodyPr/>
        <a:lstStyle/>
        <a:p>
          <a:endParaRPr lang="en-CA"/>
        </a:p>
      </dgm:t>
    </dgm:pt>
    <dgm:pt modelId="{EB8BC79D-D161-4FC9-B492-2DFBD1A75531}">
      <dgm:prSet phldrT="[Text]" custT="1"/>
      <dgm:spPr/>
      <dgm:t>
        <a:bodyPr/>
        <a:lstStyle/>
        <a:p>
          <a:r>
            <a:rPr lang="en-US" sz="1400">
              <a:latin typeface="+mn-lt"/>
            </a:rPr>
            <a:t>IT Architecture Design</a:t>
          </a:r>
          <a:endParaRPr lang="en-CA" sz="1400">
            <a:latin typeface="+mn-lt"/>
          </a:endParaRPr>
        </a:p>
      </dgm:t>
    </dgm:pt>
    <dgm:pt modelId="{0C1FC87C-356E-41E9-AE69-7354884162DF}" type="parTrans" cxnId="{B7A8A51A-490A-488B-9E65-3CA0D229050D}">
      <dgm:prSet/>
      <dgm:spPr/>
      <dgm:t>
        <a:bodyPr/>
        <a:lstStyle/>
        <a:p>
          <a:endParaRPr lang="en-CA"/>
        </a:p>
      </dgm:t>
    </dgm:pt>
    <dgm:pt modelId="{68D6EDBC-43A7-4D5F-9882-A9C871621A5F}" type="sibTrans" cxnId="{B7A8A51A-490A-488B-9E65-3CA0D229050D}">
      <dgm:prSet/>
      <dgm:spPr/>
      <dgm:t>
        <a:bodyPr/>
        <a:lstStyle/>
        <a:p>
          <a:endParaRPr lang="en-CA"/>
        </a:p>
      </dgm:t>
    </dgm:pt>
    <dgm:pt modelId="{BC0D65E5-5588-47D4-A73A-E6E97D8D9BDE}">
      <dgm:prSet phldrT="[Text]" custT="1"/>
      <dgm:spPr/>
      <dgm:t>
        <a:bodyPr/>
        <a:lstStyle/>
        <a:p>
          <a:r>
            <a:rPr lang="en-US" sz="1400">
              <a:latin typeface="+mn-lt"/>
            </a:rPr>
            <a:t>System Development</a:t>
          </a:r>
        </a:p>
      </dgm:t>
    </dgm:pt>
    <dgm:pt modelId="{F4CF0213-E693-4F88-A5CC-0570C1816D5C}" type="parTrans" cxnId="{EEA7F85F-B95E-4764-8B70-E21CA1F98939}">
      <dgm:prSet/>
      <dgm:spPr/>
      <dgm:t>
        <a:bodyPr/>
        <a:lstStyle/>
        <a:p>
          <a:endParaRPr lang="en-CA"/>
        </a:p>
      </dgm:t>
    </dgm:pt>
    <dgm:pt modelId="{BC587472-84F2-4033-814D-2ABE5C69A1F3}" type="sibTrans" cxnId="{EEA7F85F-B95E-4764-8B70-E21CA1F98939}">
      <dgm:prSet/>
      <dgm:spPr/>
      <dgm:t>
        <a:bodyPr/>
        <a:lstStyle/>
        <a:p>
          <a:endParaRPr lang="en-CA"/>
        </a:p>
      </dgm:t>
    </dgm:pt>
    <dgm:pt modelId="{FF8395C2-F9E7-428C-8936-E50503C9A5EF}">
      <dgm:prSet phldrT="[Text]" custT="1"/>
      <dgm:spPr/>
      <dgm:t>
        <a:bodyPr/>
        <a:lstStyle/>
        <a:p>
          <a:r>
            <a:rPr lang="en-US" sz="1400">
              <a:latin typeface="+mn-lt"/>
            </a:rPr>
            <a:t>UI Development</a:t>
          </a:r>
        </a:p>
      </dgm:t>
    </dgm:pt>
    <dgm:pt modelId="{C2BC4DB4-71DF-44E6-965C-1DCF335EDEAC}" type="parTrans" cxnId="{B578C00B-1244-4550-823B-66219363AA97}">
      <dgm:prSet/>
      <dgm:spPr/>
      <dgm:t>
        <a:bodyPr/>
        <a:lstStyle/>
        <a:p>
          <a:endParaRPr lang="en-CA"/>
        </a:p>
      </dgm:t>
    </dgm:pt>
    <dgm:pt modelId="{B1ED9DF5-7D74-48AC-A680-A2C4046D3669}" type="sibTrans" cxnId="{B578C00B-1244-4550-823B-66219363AA97}">
      <dgm:prSet/>
      <dgm:spPr/>
      <dgm:t>
        <a:bodyPr/>
        <a:lstStyle/>
        <a:p>
          <a:endParaRPr lang="en-CA"/>
        </a:p>
      </dgm:t>
    </dgm:pt>
    <dgm:pt modelId="{EFE25E9D-E840-4D99-9A96-7391960D3FC7}">
      <dgm:prSet phldrT="[Text]" custT="1"/>
      <dgm:spPr/>
      <dgm:t>
        <a:bodyPr/>
        <a:lstStyle/>
        <a:p>
          <a:r>
            <a:rPr lang="en-US" sz="1400">
              <a:latin typeface="+mn-lt"/>
            </a:rPr>
            <a:t>Testing and QA</a:t>
          </a:r>
        </a:p>
      </dgm:t>
    </dgm:pt>
    <dgm:pt modelId="{F5291A6B-859A-48E3-AF55-64D6F8F5EEE6}" type="parTrans" cxnId="{856EA591-CA58-4070-9F0D-2E774EC24EFA}">
      <dgm:prSet/>
      <dgm:spPr/>
      <dgm:t>
        <a:bodyPr/>
        <a:lstStyle/>
        <a:p>
          <a:endParaRPr lang="en-CA"/>
        </a:p>
      </dgm:t>
    </dgm:pt>
    <dgm:pt modelId="{A790BF4C-74D8-4A5D-888D-B16B347E6722}" type="sibTrans" cxnId="{856EA591-CA58-4070-9F0D-2E774EC24EFA}">
      <dgm:prSet/>
      <dgm:spPr/>
      <dgm:t>
        <a:bodyPr/>
        <a:lstStyle/>
        <a:p>
          <a:endParaRPr lang="en-CA"/>
        </a:p>
      </dgm:t>
    </dgm:pt>
    <dgm:pt modelId="{89BEF20E-815B-4DF2-813C-0EA0FA5A6A5B}">
      <dgm:prSet phldrT="[Text]" custT="1"/>
      <dgm:spPr/>
      <dgm:t>
        <a:bodyPr/>
        <a:lstStyle/>
        <a:p>
          <a:r>
            <a:rPr lang="en-US" sz="1400">
              <a:latin typeface="+mn-lt"/>
            </a:rPr>
            <a:t>Data Modeling</a:t>
          </a:r>
          <a:endParaRPr lang="en-CA" sz="1400">
            <a:latin typeface="+mn-lt"/>
          </a:endParaRPr>
        </a:p>
      </dgm:t>
    </dgm:pt>
    <dgm:pt modelId="{E4F0485E-72FF-4520-A1FB-50C335673354}" type="parTrans" cxnId="{81D120BA-0375-4D5C-8B7C-D622081971D4}">
      <dgm:prSet/>
      <dgm:spPr/>
      <dgm:t>
        <a:bodyPr/>
        <a:lstStyle/>
        <a:p>
          <a:endParaRPr lang="en-CA"/>
        </a:p>
      </dgm:t>
    </dgm:pt>
    <dgm:pt modelId="{AD4C8241-8326-4CB3-8B2E-98618CACF8E3}" type="sibTrans" cxnId="{81D120BA-0375-4D5C-8B7C-D622081971D4}">
      <dgm:prSet/>
      <dgm:spPr/>
      <dgm:t>
        <a:bodyPr/>
        <a:lstStyle/>
        <a:p>
          <a:endParaRPr lang="en-CA"/>
        </a:p>
      </dgm:t>
    </dgm:pt>
    <dgm:pt modelId="{C1256AC0-717D-4271-BDA1-2428CB940162}">
      <dgm:prSet phldrT="[Text]" custT="1"/>
      <dgm:spPr/>
      <dgm:t>
        <a:bodyPr/>
        <a:lstStyle/>
        <a:p>
          <a:r>
            <a:rPr lang="en-US" sz="1400">
              <a:latin typeface="+mn-lt"/>
            </a:rPr>
            <a:t>Technical Specification</a:t>
          </a:r>
          <a:endParaRPr lang="en-CA" sz="1400">
            <a:latin typeface="+mn-lt"/>
          </a:endParaRPr>
        </a:p>
      </dgm:t>
    </dgm:pt>
    <dgm:pt modelId="{F9E11BF7-08B1-4942-A752-A720E0D442AF}" type="parTrans" cxnId="{FDB039AC-97D6-4F82-B9A8-F295F272DAC2}">
      <dgm:prSet/>
      <dgm:spPr/>
      <dgm:t>
        <a:bodyPr/>
        <a:lstStyle/>
        <a:p>
          <a:endParaRPr lang="en-CA"/>
        </a:p>
      </dgm:t>
    </dgm:pt>
    <dgm:pt modelId="{F9DB0AB2-C237-45CE-AECF-6BB9B7B117FF}" type="sibTrans" cxnId="{FDB039AC-97D6-4F82-B9A8-F295F272DAC2}">
      <dgm:prSet/>
      <dgm:spPr/>
      <dgm:t>
        <a:bodyPr/>
        <a:lstStyle/>
        <a:p>
          <a:endParaRPr lang="en-CA"/>
        </a:p>
      </dgm:t>
    </dgm:pt>
    <dgm:pt modelId="{68F59DCA-05D3-4BE8-A908-199501284477}">
      <dgm:prSet phldrT="[Text]" custT="1"/>
      <dgm:spPr/>
      <dgm:t>
        <a:bodyPr/>
        <a:lstStyle/>
        <a:p>
          <a:r>
            <a:rPr lang="en-US" sz="1400">
              <a:latin typeface="+mn-lt"/>
            </a:rPr>
            <a:t>Technology Evaluation</a:t>
          </a:r>
          <a:endParaRPr lang="en-CA" sz="1400">
            <a:latin typeface="+mn-lt"/>
          </a:endParaRPr>
        </a:p>
      </dgm:t>
    </dgm:pt>
    <dgm:pt modelId="{DEB525C8-66D0-4AF1-877D-8983C1479088}" type="parTrans" cxnId="{A7B3E656-5339-4CA9-ABDB-141A5AFC47EA}">
      <dgm:prSet/>
      <dgm:spPr/>
      <dgm:t>
        <a:bodyPr/>
        <a:lstStyle/>
        <a:p>
          <a:endParaRPr lang="en-CA"/>
        </a:p>
      </dgm:t>
    </dgm:pt>
    <dgm:pt modelId="{AA8E9477-1A39-4098-8583-CB0423F15CBD}" type="sibTrans" cxnId="{A7B3E656-5339-4CA9-ABDB-141A5AFC47EA}">
      <dgm:prSet/>
      <dgm:spPr/>
      <dgm:t>
        <a:bodyPr/>
        <a:lstStyle/>
        <a:p>
          <a:endParaRPr lang="en-CA"/>
        </a:p>
      </dgm:t>
    </dgm:pt>
    <dgm:pt modelId="{0318B66A-8669-48E8-A343-EF9610A0EEFF}">
      <dgm:prSet phldrT="[Text]" custT="1"/>
      <dgm:spPr/>
      <dgm:t>
        <a:bodyPr/>
        <a:lstStyle/>
        <a:p>
          <a:r>
            <a:rPr lang="en-US" sz="1400">
              <a:latin typeface="+mn-lt"/>
            </a:rPr>
            <a:t>Market Research</a:t>
          </a:r>
          <a:endParaRPr lang="en-CA" sz="1400">
            <a:latin typeface="+mn-lt"/>
          </a:endParaRPr>
        </a:p>
      </dgm:t>
    </dgm:pt>
    <dgm:pt modelId="{A80E5BE1-19D3-4416-863D-7FF935D4CF84}" type="parTrans" cxnId="{835DD8FC-1B06-4C44-99B5-467AC35DC860}">
      <dgm:prSet/>
      <dgm:spPr/>
      <dgm:t>
        <a:bodyPr/>
        <a:lstStyle/>
        <a:p>
          <a:endParaRPr lang="en-CA"/>
        </a:p>
      </dgm:t>
    </dgm:pt>
    <dgm:pt modelId="{E91C0519-BE94-4F83-A4F2-3F9B2F9F506E}" type="sibTrans" cxnId="{835DD8FC-1B06-4C44-99B5-467AC35DC860}">
      <dgm:prSet/>
      <dgm:spPr/>
      <dgm:t>
        <a:bodyPr/>
        <a:lstStyle/>
        <a:p>
          <a:endParaRPr lang="en-CA"/>
        </a:p>
      </dgm:t>
    </dgm:pt>
    <dgm:pt modelId="{FAB5EFEE-DB47-4489-B0D4-D8B430A2B9C7}">
      <dgm:prSet phldrT="[Text]" custT="1"/>
      <dgm:spPr/>
      <dgm:t>
        <a:bodyPr/>
        <a:lstStyle/>
        <a:p>
          <a:r>
            <a:rPr lang="en-US" sz="1400">
              <a:latin typeface="+mn-lt"/>
            </a:rPr>
            <a:t>Implementation Plan</a:t>
          </a:r>
          <a:endParaRPr lang="en-CA" sz="1400">
            <a:latin typeface="+mn-lt"/>
          </a:endParaRPr>
        </a:p>
      </dgm:t>
    </dgm:pt>
    <dgm:pt modelId="{D0ECE2D5-6E54-4BA2-9220-0903F777020E}" type="parTrans" cxnId="{2B92DB98-732F-40D4-95E5-4311484BC2CC}">
      <dgm:prSet/>
      <dgm:spPr/>
      <dgm:t>
        <a:bodyPr/>
        <a:lstStyle/>
        <a:p>
          <a:endParaRPr lang="en-CA"/>
        </a:p>
      </dgm:t>
    </dgm:pt>
    <dgm:pt modelId="{EE214353-E3C9-4FC2-BB66-97631B671609}" type="sibTrans" cxnId="{2B92DB98-732F-40D4-95E5-4311484BC2CC}">
      <dgm:prSet/>
      <dgm:spPr/>
      <dgm:t>
        <a:bodyPr/>
        <a:lstStyle/>
        <a:p>
          <a:endParaRPr lang="en-CA"/>
        </a:p>
      </dgm:t>
    </dgm:pt>
    <dgm:pt modelId="{FFC00670-D09F-44D8-B670-3C3B30EFEF9A}">
      <dgm:prSet phldrT="[Text]" custT="1"/>
      <dgm:spPr/>
      <dgm:t>
        <a:bodyPr/>
        <a:lstStyle/>
        <a:p>
          <a:r>
            <a:rPr lang="en-US" sz="1400">
              <a:latin typeface="+mn-lt"/>
            </a:rPr>
            <a:t>Stakeholder Interview</a:t>
          </a:r>
          <a:endParaRPr lang="en-CA" sz="1400">
            <a:latin typeface="+mn-lt"/>
          </a:endParaRPr>
        </a:p>
      </dgm:t>
    </dgm:pt>
    <dgm:pt modelId="{93F82ED8-8EF7-4BA1-83AD-222A10C23DEF}" type="parTrans" cxnId="{91CDEB9F-25AF-4469-B3C9-E61393599A01}">
      <dgm:prSet/>
      <dgm:spPr/>
      <dgm:t>
        <a:bodyPr/>
        <a:lstStyle/>
        <a:p>
          <a:endParaRPr lang="en-CA"/>
        </a:p>
      </dgm:t>
    </dgm:pt>
    <dgm:pt modelId="{0A7B1C4B-33C4-45A8-891D-F6E2F2CB7393}" type="sibTrans" cxnId="{91CDEB9F-25AF-4469-B3C9-E61393599A01}">
      <dgm:prSet/>
      <dgm:spPr/>
      <dgm:t>
        <a:bodyPr/>
        <a:lstStyle/>
        <a:p>
          <a:endParaRPr lang="en-CA"/>
        </a:p>
      </dgm:t>
    </dgm:pt>
    <dgm:pt modelId="{08024FBA-7F1A-4EF2-A3D1-082AFB212773}">
      <dgm:prSet phldrT="[Text]" custT="1"/>
      <dgm:spPr/>
      <dgm:t>
        <a:bodyPr/>
        <a:lstStyle/>
        <a:p>
          <a:r>
            <a:rPr lang="en-US" sz="1400">
              <a:latin typeface="+mn-lt"/>
            </a:rPr>
            <a:t>Define Project Scope</a:t>
          </a:r>
          <a:endParaRPr lang="en-CA" sz="1400">
            <a:latin typeface="+mn-lt"/>
          </a:endParaRPr>
        </a:p>
      </dgm:t>
    </dgm:pt>
    <dgm:pt modelId="{26E67DDE-3FF1-4A6E-8775-E136FC5E1E8D}" type="parTrans" cxnId="{12E4F6F9-BB1E-421B-8691-987D129DA8E9}">
      <dgm:prSet/>
      <dgm:spPr/>
      <dgm:t>
        <a:bodyPr/>
        <a:lstStyle/>
        <a:p>
          <a:endParaRPr lang="en-CA"/>
        </a:p>
      </dgm:t>
    </dgm:pt>
    <dgm:pt modelId="{EB2C47FA-8E0C-4E84-BE8B-BD06099715CA}" type="sibTrans" cxnId="{12E4F6F9-BB1E-421B-8691-987D129DA8E9}">
      <dgm:prSet/>
      <dgm:spPr/>
      <dgm:t>
        <a:bodyPr/>
        <a:lstStyle/>
        <a:p>
          <a:endParaRPr lang="en-CA"/>
        </a:p>
      </dgm:t>
    </dgm:pt>
    <dgm:pt modelId="{5B7B19F9-E233-4A11-9B3B-6163A5A28B58}">
      <dgm:prSet phldrT="[Text]" custT="1"/>
      <dgm:spPr/>
      <dgm:t>
        <a:bodyPr/>
        <a:lstStyle/>
        <a:p>
          <a:r>
            <a:rPr lang="en-US" sz="1400">
              <a:latin typeface="+mn-lt"/>
            </a:rPr>
            <a:t>Issue Resolution</a:t>
          </a:r>
          <a:endParaRPr lang="en-CA" sz="1400">
            <a:latin typeface="+mn-lt"/>
          </a:endParaRPr>
        </a:p>
      </dgm:t>
    </dgm:pt>
    <dgm:pt modelId="{3BC2376D-4EDD-4F41-9BEC-36E0DB716A85}" type="parTrans" cxnId="{0B3FCE26-5B10-407B-936C-916AB041F3CA}">
      <dgm:prSet/>
      <dgm:spPr/>
      <dgm:t>
        <a:bodyPr/>
        <a:lstStyle/>
        <a:p>
          <a:endParaRPr lang="en-CA"/>
        </a:p>
      </dgm:t>
    </dgm:pt>
    <dgm:pt modelId="{AC514206-DB84-47E1-8B2D-FE8ADC0BFBB5}" type="sibTrans" cxnId="{0B3FCE26-5B10-407B-936C-916AB041F3CA}">
      <dgm:prSet/>
      <dgm:spPr/>
      <dgm:t>
        <a:bodyPr/>
        <a:lstStyle/>
        <a:p>
          <a:endParaRPr lang="en-CA"/>
        </a:p>
      </dgm:t>
    </dgm:pt>
    <dgm:pt modelId="{433C730C-C405-40C8-BC47-77084DD27AB3}">
      <dgm:prSet phldrT="[Text]" custT="1"/>
      <dgm:spPr/>
      <dgm:t>
        <a:bodyPr/>
        <a:lstStyle/>
        <a:p>
          <a:r>
            <a:rPr lang="en-US" sz="1400">
              <a:latin typeface="+mn-lt"/>
            </a:rPr>
            <a:t>AI System Integration</a:t>
          </a:r>
        </a:p>
      </dgm:t>
    </dgm:pt>
    <dgm:pt modelId="{FCE05058-9460-4F60-B1A5-B991832009F4}" type="parTrans" cxnId="{2F4B0BA8-DBBB-4B01-A6D0-59FE631101A2}">
      <dgm:prSet/>
      <dgm:spPr/>
      <dgm:t>
        <a:bodyPr/>
        <a:lstStyle/>
        <a:p>
          <a:endParaRPr lang="en-CA"/>
        </a:p>
      </dgm:t>
    </dgm:pt>
    <dgm:pt modelId="{B611BAF2-B6A7-4808-8D01-E2002EA10DDA}" type="sibTrans" cxnId="{2F4B0BA8-DBBB-4B01-A6D0-59FE631101A2}">
      <dgm:prSet/>
      <dgm:spPr/>
      <dgm:t>
        <a:bodyPr/>
        <a:lstStyle/>
        <a:p>
          <a:endParaRPr lang="en-CA"/>
        </a:p>
      </dgm:t>
    </dgm:pt>
    <dgm:pt modelId="{7F4C9FE4-4EFF-4655-9E21-D5D3D2443260}">
      <dgm:prSet phldrT="[Text]" custT="1"/>
      <dgm:spPr/>
      <dgm:t>
        <a:bodyPr/>
        <a:lstStyle/>
        <a:p>
          <a:r>
            <a:rPr lang="en-US" sz="1400">
              <a:latin typeface="+mn-lt"/>
            </a:rPr>
            <a:t>System Preparation</a:t>
          </a:r>
        </a:p>
      </dgm:t>
    </dgm:pt>
    <dgm:pt modelId="{060D7E7A-F1C5-4ACF-ABA8-E4864D10F959}" type="parTrans" cxnId="{566B9DAF-3BF1-4FDC-8A43-B8118BA1CD9C}">
      <dgm:prSet/>
      <dgm:spPr/>
      <dgm:t>
        <a:bodyPr/>
        <a:lstStyle/>
        <a:p>
          <a:endParaRPr lang="en-CA"/>
        </a:p>
      </dgm:t>
    </dgm:pt>
    <dgm:pt modelId="{32EA5DD2-70A8-48B9-93BC-96564BCA6BAE}" type="sibTrans" cxnId="{566B9DAF-3BF1-4FDC-8A43-B8118BA1CD9C}">
      <dgm:prSet/>
      <dgm:spPr/>
      <dgm:t>
        <a:bodyPr/>
        <a:lstStyle/>
        <a:p>
          <a:endParaRPr lang="en-CA"/>
        </a:p>
      </dgm:t>
    </dgm:pt>
    <dgm:pt modelId="{BFCA647B-2C93-4B38-B76B-B524BF976DDA}">
      <dgm:prSet phldrT="[Text]" custT="1"/>
      <dgm:spPr/>
      <dgm:t>
        <a:bodyPr/>
        <a:lstStyle/>
        <a:p>
          <a:r>
            <a:rPr lang="en-US" sz="1400">
              <a:latin typeface="+mn-lt"/>
            </a:rPr>
            <a:t>Maintenance</a:t>
          </a:r>
          <a:endParaRPr lang="en-CA" sz="1400">
            <a:latin typeface="+mn-lt"/>
          </a:endParaRPr>
        </a:p>
      </dgm:t>
    </dgm:pt>
    <dgm:pt modelId="{5C34EB27-B6EA-4DBC-8960-0129773C86F9}" type="parTrans" cxnId="{F8822E44-63E1-4340-9464-4DE2651EC5BC}">
      <dgm:prSet/>
      <dgm:spPr/>
      <dgm:t>
        <a:bodyPr/>
        <a:lstStyle/>
        <a:p>
          <a:endParaRPr lang="en-CA"/>
        </a:p>
      </dgm:t>
    </dgm:pt>
    <dgm:pt modelId="{E0CCA9B1-9C33-4409-8F18-60DBC8E85F47}" type="sibTrans" cxnId="{F8822E44-63E1-4340-9464-4DE2651EC5BC}">
      <dgm:prSet/>
      <dgm:spPr/>
      <dgm:t>
        <a:bodyPr/>
        <a:lstStyle/>
        <a:p>
          <a:endParaRPr lang="en-CA"/>
        </a:p>
      </dgm:t>
    </dgm:pt>
    <dgm:pt modelId="{A7CABD3B-8709-4763-B51B-B8E06E662CC4}">
      <dgm:prSet phldrT="[Text]" custT="1"/>
      <dgm:spPr/>
      <dgm:t>
        <a:bodyPr/>
        <a:lstStyle/>
        <a:p>
          <a:r>
            <a:rPr lang="en-US" sz="1400">
              <a:latin typeface="+mn-lt"/>
            </a:rPr>
            <a:t>Documentation</a:t>
          </a:r>
          <a:endParaRPr lang="en-CA" sz="1400">
            <a:latin typeface="+mn-lt"/>
          </a:endParaRPr>
        </a:p>
      </dgm:t>
    </dgm:pt>
    <dgm:pt modelId="{647C5A1A-F3BC-4051-80B3-C04882646BEA}" type="parTrans" cxnId="{7E69E62E-E2BD-4AFD-9739-8CE670B8C55A}">
      <dgm:prSet/>
      <dgm:spPr/>
      <dgm:t>
        <a:bodyPr/>
        <a:lstStyle/>
        <a:p>
          <a:endParaRPr lang="en-CA"/>
        </a:p>
      </dgm:t>
    </dgm:pt>
    <dgm:pt modelId="{B47ED4F9-D379-48F1-968A-5A6E7FEF16D8}" type="sibTrans" cxnId="{7E69E62E-E2BD-4AFD-9739-8CE670B8C55A}">
      <dgm:prSet/>
      <dgm:spPr/>
      <dgm:t>
        <a:bodyPr/>
        <a:lstStyle/>
        <a:p>
          <a:endParaRPr lang="en-CA"/>
        </a:p>
      </dgm:t>
    </dgm:pt>
    <dgm:pt modelId="{3D42D004-21D5-4062-A679-52E7A779BFFA}">
      <dgm:prSet phldrT="[Text]" custT="1"/>
      <dgm:spPr/>
      <dgm:t>
        <a:bodyPr/>
        <a:lstStyle/>
        <a:p>
          <a:r>
            <a:rPr lang="en-US" sz="1400">
              <a:latin typeface="+mn-lt"/>
            </a:rPr>
            <a:t>User Training</a:t>
          </a:r>
          <a:endParaRPr lang="en-CA" sz="1400">
            <a:latin typeface="+mn-lt"/>
          </a:endParaRPr>
        </a:p>
      </dgm:t>
    </dgm:pt>
    <dgm:pt modelId="{6C56D8D1-D3E7-4FBD-9A86-3A24B06586C9}" type="parTrans" cxnId="{D7403321-1F63-42E5-A02B-18C89C208341}">
      <dgm:prSet/>
      <dgm:spPr/>
      <dgm:t>
        <a:bodyPr/>
        <a:lstStyle/>
        <a:p>
          <a:endParaRPr lang="en-CA"/>
        </a:p>
      </dgm:t>
    </dgm:pt>
    <dgm:pt modelId="{95BC9E69-8E3A-4022-9359-5D374057784E}" type="sibTrans" cxnId="{D7403321-1F63-42E5-A02B-18C89C208341}">
      <dgm:prSet/>
      <dgm:spPr/>
      <dgm:t>
        <a:bodyPr/>
        <a:lstStyle/>
        <a:p>
          <a:endParaRPr lang="en-CA"/>
        </a:p>
      </dgm:t>
    </dgm:pt>
    <dgm:pt modelId="{CC9573F4-C869-44D5-8488-D8246019C934}">
      <dgm:prSet phldrT="[Text]" custT="1"/>
      <dgm:spPr/>
      <dgm:t>
        <a:bodyPr/>
        <a:lstStyle/>
        <a:p>
          <a:r>
            <a:rPr lang="en-CA" sz="1600">
              <a:solidFill>
                <a:schemeClr val="tx1"/>
              </a:solidFill>
              <a:latin typeface="+mn-lt"/>
            </a:rPr>
            <a:t>Phase 5</a:t>
          </a:r>
        </a:p>
      </dgm:t>
    </dgm:pt>
    <dgm:pt modelId="{9E77A915-1D8A-44FA-B361-3F3134C644B6}" type="parTrans" cxnId="{6634907D-A19B-402E-A61B-C49FFE213345}">
      <dgm:prSet/>
      <dgm:spPr/>
      <dgm:t>
        <a:bodyPr/>
        <a:lstStyle/>
        <a:p>
          <a:endParaRPr lang="en-CA"/>
        </a:p>
      </dgm:t>
    </dgm:pt>
    <dgm:pt modelId="{672F5BDA-4372-4F68-8EFA-0731C3806068}" type="sibTrans" cxnId="{6634907D-A19B-402E-A61B-C49FFE213345}">
      <dgm:prSet/>
      <dgm:spPr/>
      <dgm:t>
        <a:bodyPr/>
        <a:lstStyle/>
        <a:p>
          <a:endParaRPr lang="en-CA"/>
        </a:p>
      </dgm:t>
    </dgm:pt>
    <dgm:pt modelId="{866A67FA-EAAB-4B5B-9418-1B39BEFCEA3D}">
      <dgm:prSet phldrT="[Text]" custT="1"/>
      <dgm:spPr/>
      <dgm:t>
        <a:bodyPr/>
        <a:lstStyle/>
        <a:p>
          <a:endParaRPr lang="en-CA" sz="1400">
            <a:latin typeface="+mn-lt"/>
          </a:endParaRPr>
        </a:p>
      </dgm:t>
    </dgm:pt>
    <dgm:pt modelId="{804F357B-7F36-49B6-BD1F-7CAA9356E53C}" type="parTrans" cxnId="{8DB88880-E6C6-41E9-B1DD-F2710F92FB26}">
      <dgm:prSet/>
      <dgm:spPr/>
      <dgm:t>
        <a:bodyPr/>
        <a:lstStyle/>
        <a:p>
          <a:endParaRPr lang="en-CA"/>
        </a:p>
      </dgm:t>
    </dgm:pt>
    <dgm:pt modelId="{95EBD0DD-DF1A-4356-AEF6-CBAEF7905AE8}" type="sibTrans" cxnId="{8DB88880-E6C6-41E9-B1DD-F2710F92FB26}">
      <dgm:prSet/>
      <dgm:spPr/>
      <dgm:t>
        <a:bodyPr/>
        <a:lstStyle/>
        <a:p>
          <a:endParaRPr lang="en-CA"/>
        </a:p>
      </dgm:t>
    </dgm:pt>
    <dgm:pt modelId="{65B7E7C7-4D93-42CD-B675-448BC40A95F8}">
      <dgm:prSet phldrT="[Text]" custT="1"/>
      <dgm:spPr/>
      <dgm:t>
        <a:bodyPr/>
        <a:lstStyle/>
        <a:p>
          <a:r>
            <a:rPr lang="en-US" sz="1400">
              <a:latin typeface="+mn-lt"/>
            </a:rPr>
            <a:t>Deployment with Docker and GCP</a:t>
          </a:r>
        </a:p>
      </dgm:t>
    </dgm:pt>
    <dgm:pt modelId="{CA6C1295-0E44-42DF-BCC3-2CA9A60636EE}" type="parTrans" cxnId="{1161E6FD-C6A9-4447-9428-AEC8DAD7BAAC}">
      <dgm:prSet/>
      <dgm:spPr/>
      <dgm:t>
        <a:bodyPr/>
        <a:lstStyle/>
        <a:p>
          <a:endParaRPr lang="en-CA"/>
        </a:p>
      </dgm:t>
    </dgm:pt>
    <dgm:pt modelId="{4D97FDFD-CF19-4C5C-A119-3F57F8AFECF0}" type="sibTrans" cxnId="{1161E6FD-C6A9-4447-9428-AEC8DAD7BAAC}">
      <dgm:prSet/>
      <dgm:spPr/>
      <dgm:t>
        <a:bodyPr/>
        <a:lstStyle/>
        <a:p>
          <a:endParaRPr lang="en-CA"/>
        </a:p>
      </dgm:t>
    </dgm:pt>
    <dgm:pt modelId="{BE2980E6-00E1-49AC-801E-5C5F97526382}" type="pres">
      <dgm:prSet presAssocID="{51F5703D-A00D-4DDC-98F4-0ADC7EDBAB54}" presName="Name0" presStyleCnt="0">
        <dgm:presLayoutVars>
          <dgm:dir/>
          <dgm:animLvl val="lvl"/>
          <dgm:resizeHandles val="exact"/>
        </dgm:presLayoutVars>
      </dgm:prSet>
      <dgm:spPr/>
    </dgm:pt>
    <dgm:pt modelId="{012E0ADC-1945-43D7-AD1A-7CFFA63EE6C0}" type="pres">
      <dgm:prSet presAssocID="{BCCC3BBE-EC54-49C9-9143-668FAB76E835}" presName="compositeNode" presStyleCnt="0">
        <dgm:presLayoutVars>
          <dgm:bulletEnabled val="1"/>
        </dgm:presLayoutVars>
      </dgm:prSet>
      <dgm:spPr/>
    </dgm:pt>
    <dgm:pt modelId="{8D4AA6AF-FAE2-4D00-BA8A-B2CC67C6ADA3}" type="pres">
      <dgm:prSet presAssocID="{BCCC3BBE-EC54-49C9-9143-668FAB76E835}" presName="bgRect" presStyleLbl="node1" presStyleIdx="0" presStyleCnt="5" custScaleY="116865"/>
      <dgm:spPr/>
    </dgm:pt>
    <dgm:pt modelId="{E04B23EC-4EB1-465B-BCC9-EA69C4E51DA5}" type="pres">
      <dgm:prSet presAssocID="{BCCC3BBE-EC54-49C9-9143-668FAB76E835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EA93211F-E1AF-4299-9410-B01DB951FD11}" type="pres">
      <dgm:prSet presAssocID="{BCCC3BBE-EC54-49C9-9143-668FAB76E835}" presName="childNode" presStyleLbl="node1" presStyleIdx="0" presStyleCnt="5">
        <dgm:presLayoutVars>
          <dgm:bulletEnabled val="1"/>
        </dgm:presLayoutVars>
      </dgm:prSet>
      <dgm:spPr/>
    </dgm:pt>
    <dgm:pt modelId="{56A12619-787A-4C50-BFA4-8E22BC14CFD4}" type="pres">
      <dgm:prSet presAssocID="{000B0C09-1AD4-4249-B806-A12084C73587}" presName="hSp" presStyleCnt="0"/>
      <dgm:spPr/>
    </dgm:pt>
    <dgm:pt modelId="{02A0393B-7398-4BA3-AB0D-5D4E898972A2}" type="pres">
      <dgm:prSet presAssocID="{000B0C09-1AD4-4249-B806-A12084C73587}" presName="vProcSp" presStyleCnt="0"/>
      <dgm:spPr/>
    </dgm:pt>
    <dgm:pt modelId="{417182CF-7D9E-426D-8007-D80718BF8A61}" type="pres">
      <dgm:prSet presAssocID="{000B0C09-1AD4-4249-B806-A12084C73587}" presName="vSp1" presStyleCnt="0"/>
      <dgm:spPr/>
    </dgm:pt>
    <dgm:pt modelId="{6E51E368-4DC4-4931-953C-E36678CC4B4F}" type="pres">
      <dgm:prSet presAssocID="{000B0C09-1AD4-4249-B806-A12084C73587}" presName="simulatedConn" presStyleLbl="solidFgAcc1" presStyleIdx="0" presStyleCnt="4" custLinFactNeighborY="64000"/>
      <dgm:spPr/>
    </dgm:pt>
    <dgm:pt modelId="{D6A2EAAB-6F1C-4D6B-B789-BE2D50AB4080}" type="pres">
      <dgm:prSet presAssocID="{000B0C09-1AD4-4249-B806-A12084C73587}" presName="vSp2" presStyleCnt="0"/>
      <dgm:spPr/>
    </dgm:pt>
    <dgm:pt modelId="{FFAFC80D-72C9-4081-B1D2-6CDD99444A0F}" type="pres">
      <dgm:prSet presAssocID="{000B0C09-1AD4-4249-B806-A12084C73587}" presName="sibTrans" presStyleCnt="0"/>
      <dgm:spPr/>
    </dgm:pt>
    <dgm:pt modelId="{CBCE5B45-4453-4D3E-9872-594878488057}" type="pres">
      <dgm:prSet presAssocID="{588C0F5A-A8A8-4BF5-B0AF-1E517FAE0D99}" presName="compositeNode" presStyleCnt="0">
        <dgm:presLayoutVars>
          <dgm:bulletEnabled val="1"/>
        </dgm:presLayoutVars>
      </dgm:prSet>
      <dgm:spPr/>
    </dgm:pt>
    <dgm:pt modelId="{95D4A6C3-4A59-4450-BE40-D1227859C946}" type="pres">
      <dgm:prSet presAssocID="{588C0F5A-A8A8-4BF5-B0AF-1E517FAE0D99}" presName="bgRect" presStyleLbl="node1" presStyleIdx="1" presStyleCnt="5" custScaleY="116865"/>
      <dgm:spPr/>
    </dgm:pt>
    <dgm:pt modelId="{8737F900-E424-492D-ABB0-8FE4FD343489}" type="pres">
      <dgm:prSet presAssocID="{588C0F5A-A8A8-4BF5-B0AF-1E517FAE0D99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5F38DC90-BD15-4AEB-935F-F0382B75FF3E}" type="pres">
      <dgm:prSet presAssocID="{588C0F5A-A8A8-4BF5-B0AF-1E517FAE0D99}" presName="childNode" presStyleLbl="node1" presStyleIdx="1" presStyleCnt="5">
        <dgm:presLayoutVars>
          <dgm:bulletEnabled val="1"/>
        </dgm:presLayoutVars>
      </dgm:prSet>
      <dgm:spPr/>
    </dgm:pt>
    <dgm:pt modelId="{F1E7EB27-9098-4DDC-8810-A203F283E2A6}" type="pres">
      <dgm:prSet presAssocID="{21434EBB-2691-436E-AC4F-A5E9734E8D6B}" presName="hSp" presStyleCnt="0"/>
      <dgm:spPr/>
    </dgm:pt>
    <dgm:pt modelId="{D44386C8-A1E4-46CF-988E-2D282FA9E8D7}" type="pres">
      <dgm:prSet presAssocID="{21434EBB-2691-436E-AC4F-A5E9734E8D6B}" presName="vProcSp" presStyleCnt="0"/>
      <dgm:spPr/>
    </dgm:pt>
    <dgm:pt modelId="{45D49E59-7248-47ED-9F39-69B1DA168560}" type="pres">
      <dgm:prSet presAssocID="{21434EBB-2691-436E-AC4F-A5E9734E8D6B}" presName="vSp1" presStyleCnt="0"/>
      <dgm:spPr/>
    </dgm:pt>
    <dgm:pt modelId="{5F2BC4B7-3343-43A4-ADA4-6389F0DA2D70}" type="pres">
      <dgm:prSet presAssocID="{21434EBB-2691-436E-AC4F-A5E9734E8D6B}" presName="simulatedConn" presStyleLbl="solidFgAcc1" presStyleIdx="1" presStyleCnt="4" custLinFactNeighborY="64000"/>
      <dgm:spPr/>
    </dgm:pt>
    <dgm:pt modelId="{AFEA6EC8-3D1A-48A2-91CB-A613295FC239}" type="pres">
      <dgm:prSet presAssocID="{21434EBB-2691-436E-AC4F-A5E9734E8D6B}" presName="vSp2" presStyleCnt="0"/>
      <dgm:spPr/>
    </dgm:pt>
    <dgm:pt modelId="{0E6E91AB-3AD2-4169-900A-E20E676C88FA}" type="pres">
      <dgm:prSet presAssocID="{21434EBB-2691-436E-AC4F-A5E9734E8D6B}" presName="sibTrans" presStyleCnt="0"/>
      <dgm:spPr/>
    </dgm:pt>
    <dgm:pt modelId="{B7C68B70-2D6C-45E0-A4D5-15955E99A9A7}" type="pres">
      <dgm:prSet presAssocID="{7A789ABD-8367-499B-A117-AAD598B0A348}" presName="compositeNode" presStyleCnt="0">
        <dgm:presLayoutVars>
          <dgm:bulletEnabled val="1"/>
        </dgm:presLayoutVars>
      </dgm:prSet>
      <dgm:spPr/>
    </dgm:pt>
    <dgm:pt modelId="{14DFC837-FDC4-4E34-8EF3-A83CE98DFECB}" type="pres">
      <dgm:prSet presAssocID="{7A789ABD-8367-499B-A117-AAD598B0A348}" presName="bgRect" presStyleLbl="node1" presStyleIdx="2" presStyleCnt="5" custScaleY="116865"/>
      <dgm:spPr/>
    </dgm:pt>
    <dgm:pt modelId="{6ED40AAE-1C6D-4F7C-A35C-2AF8BE8A1C4B}" type="pres">
      <dgm:prSet presAssocID="{7A789ABD-8367-499B-A117-AAD598B0A348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78C1C24E-646D-4DE7-B285-7499F57A682F}" type="pres">
      <dgm:prSet presAssocID="{7A789ABD-8367-499B-A117-AAD598B0A348}" presName="childNode" presStyleLbl="node1" presStyleIdx="2" presStyleCnt="5">
        <dgm:presLayoutVars>
          <dgm:bulletEnabled val="1"/>
        </dgm:presLayoutVars>
      </dgm:prSet>
      <dgm:spPr/>
    </dgm:pt>
    <dgm:pt modelId="{D35C8E2E-C032-478B-95E1-F173262F8780}" type="pres">
      <dgm:prSet presAssocID="{4C642196-964D-4419-BD0F-AD1AC5081CEA}" presName="hSp" presStyleCnt="0"/>
      <dgm:spPr/>
    </dgm:pt>
    <dgm:pt modelId="{88F4EAD5-04B4-4B3B-BCCF-8287762A2961}" type="pres">
      <dgm:prSet presAssocID="{4C642196-964D-4419-BD0F-AD1AC5081CEA}" presName="vProcSp" presStyleCnt="0"/>
      <dgm:spPr/>
    </dgm:pt>
    <dgm:pt modelId="{4E749E32-8E46-46F7-BD90-3CB918734900}" type="pres">
      <dgm:prSet presAssocID="{4C642196-964D-4419-BD0F-AD1AC5081CEA}" presName="vSp1" presStyleCnt="0"/>
      <dgm:spPr/>
    </dgm:pt>
    <dgm:pt modelId="{AA80F79C-6638-47EA-9A7D-B081CCB81EAC}" type="pres">
      <dgm:prSet presAssocID="{4C642196-964D-4419-BD0F-AD1AC5081CEA}" presName="simulatedConn" presStyleLbl="solidFgAcc1" presStyleIdx="2" presStyleCnt="4" custLinFactNeighborY="64000"/>
      <dgm:spPr/>
    </dgm:pt>
    <dgm:pt modelId="{9C2B56DF-8CB4-4965-9C32-F8AF7596C60D}" type="pres">
      <dgm:prSet presAssocID="{4C642196-964D-4419-BD0F-AD1AC5081CEA}" presName="vSp2" presStyleCnt="0"/>
      <dgm:spPr/>
    </dgm:pt>
    <dgm:pt modelId="{9FFA7F5E-2767-4A75-A114-925F0ACE7250}" type="pres">
      <dgm:prSet presAssocID="{4C642196-964D-4419-BD0F-AD1AC5081CEA}" presName="sibTrans" presStyleCnt="0"/>
      <dgm:spPr/>
    </dgm:pt>
    <dgm:pt modelId="{31300E5C-D206-4B7A-9D19-9668A093BA4A}" type="pres">
      <dgm:prSet presAssocID="{51A88938-F395-488B-87AF-6B55FB66C87F}" presName="compositeNode" presStyleCnt="0">
        <dgm:presLayoutVars>
          <dgm:bulletEnabled val="1"/>
        </dgm:presLayoutVars>
      </dgm:prSet>
      <dgm:spPr/>
    </dgm:pt>
    <dgm:pt modelId="{10731CD6-FFDA-4051-A96C-F8A1F3EF3EE2}" type="pres">
      <dgm:prSet presAssocID="{51A88938-F395-488B-87AF-6B55FB66C87F}" presName="bgRect" presStyleLbl="node1" presStyleIdx="3" presStyleCnt="5" custScaleY="116865"/>
      <dgm:spPr/>
    </dgm:pt>
    <dgm:pt modelId="{7F2A4B00-7B42-458D-A4B9-8AEC9B782A12}" type="pres">
      <dgm:prSet presAssocID="{51A88938-F395-488B-87AF-6B55FB66C87F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2E979D5C-9370-4735-ADB5-8E24BFA0F5E4}" type="pres">
      <dgm:prSet presAssocID="{51A88938-F395-488B-87AF-6B55FB66C87F}" presName="childNode" presStyleLbl="node1" presStyleIdx="3" presStyleCnt="5">
        <dgm:presLayoutVars>
          <dgm:bulletEnabled val="1"/>
        </dgm:presLayoutVars>
      </dgm:prSet>
      <dgm:spPr/>
    </dgm:pt>
    <dgm:pt modelId="{508F1617-975C-48D6-BDD9-33EB35E93A58}" type="pres">
      <dgm:prSet presAssocID="{14100E2B-2D0C-42A5-9F44-5D75472A6EDD}" presName="hSp" presStyleCnt="0"/>
      <dgm:spPr/>
    </dgm:pt>
    <dgm:pt modelId="{B94E4FFA-132D-40BC-ABC5-B08FA2A8DB2A}" type="pres">
      <dgm:prSet presAssocID="{14100E2B-2D0C-42A5-9F44-5D75472A6EDD}" presName="vProcSp" presStyleCnt="0"/>
      <dgm:spPr/>
    </dgm:pt>
    <dgm:pt modelId="{3DD13319-466B-40C6-8E5E-027BCD7908A4}" type="pres">
      <dgm:prSet presAssocID="{14100E2B-2D0C-42A5-9F44-5D75472A6EDD}" presName="vSp1" presStyleCnt="0"/>
      <dgm:spPr/>
    </dgm:pt>
    <dgm:pt modelId="{C6524BD9-15CD-41CB-9A22-DC4BAF110B36}" type="pres">
      <dgm:prSet presAssocID="{14100E2B-2D0C-42A5-9F44-5D75472A6EDD}" presName="simulatedConn" presStyleLbl="solidFgAcc1" presStyleIdx="3" presStyleCnt="4" custLinFactNeighborY="64000"/>
      <dgm:spPr/>
    </dgm:pt>
    <dgm:pt modelId="{F2493002-A595-462A-B228-5422A15B20EC}" type="pres">
      <dgm:prSet presAssocID="{14100E2B-2D0C-42A5-9F44-5D75472A6EDD}" presName="vSp2" presStyleCnt="0"/>
      <dgm:spPr/>
    </dgm:pt>
    <dgm:pt modelId="{987EF97C-3C22-4FBD-8860-41647262A6E6}" type="pres">
      <dgm:prSet presAssocID="{14100E2B-2D0C-42A5-9F44-5D75472A6EDD}" presName="sibTrans" presStyleCnt="0"/>
      <dgm:spPr/>
    </dgm:pt>
    <dgm:pt modelId="{E792DFE4-2965-4B60-AED9-D42AF38F61E4}" type="pres">
      <dgm:prSet presAssocID="{CC9573F4-C869-44D5-8488-D8246019C934}" presName="compositeNode" presStyleCnt="0">
        <dgm:presLayoutVars>
          <dgm:bulletEnabled val="1"/>
        </dgm:presLayoutVars>
      </dgm:prSet>
      <dgm:spPr/>
    </dgm:pt>
    <dgm:pt modelId="{60BC5305-E4E3-4A87-BE38-A5C80E0B7B8C}" type="pres">
      <dgm:prSet presAssocID="{CC9573F4-C869-44D5-8488-D8246019C934}" presName="bgRect" presStyleLbl="node1" presStyleIdx="4" presStyleCnt="5" custScaleY="116865"/>
      <dgm:spPr/>
    </dgm:pt>
    <dgm:pt modelId="{3C4AAD93-6D13-46E8-BD6A-FA569FC57598}" type="pres">
      <dgm:prSet presAssocID="{CC9573F4-C869-44D5-8488-D8246019C934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D8AC1931-B898-429E-97DB-351D2592D15F}" type="pres">
      <dgm:prSet presAssocID="{CC9573F4-C869-44D5-8488-D8246019C934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3979E01-5BD7-41FD-80B8-7ACA505F71CF}" srcId="{51F5703D-A00D-4DDC-98F4-0ADC7EDBAB54}" destId="{7A789ABD-8367-499B-A117-AAD598B0A348}" srcOrd="2" destOrd="0" parTransId="{171FD90B-EBD5-48DA-81B4-BE78E1978CBE}" sibTransId="{4C642196-964D-4419-BD0F-AD1AC5081CEA}"/>
    <dgm:cxn modelId="{1500CC02-9CD2-4060-8EBE-AFB1E495ACDC}" type="presOf" srcId="{93F8FF15-A14A-48DB-BA35-FD48DA2FFDB5}" destId="{D8AC1931-B898-429E-97DB-351D2592D15F}" srcOrd="0" destOrd="0" presId="urn:microsoft.com/office/officeart/2005/8/layout/hProcess7"/>
    <dgm:cxn modelId="{1AC4D10A-060A-4054-86E7-F825E06FBF35}" type="presOf" srcId="{7A789ABD-8367-499B-A117-AAD598B0A348}" destId="{14DFC837-FDC4-4E34-8EF3-A83CE98DFECB}" srcOrd="0" destOrd="0" presId="urn:microsoft.com/office/officeart/2005/8/layout/hProcess7"/>
    <dgm:cxn modelId="{B578C00B-1244-4550-823B-66219363AA97}" srcId="{E6E7FDDE-C530-4D0A-B18F-F3EF98EA8911}" destId="{FF8395C2-F9E7-428C-8936-E50503C9A5EF}" srcOrd="1" destOrd="0" parTransId="{C2BC4DB4-71DF-44E6-965C-1DCF335EDEAC}" sibTransId="{B1ED9DF5-7D74-48AC-A680-A2C4046D3669}"/>
    <dgm:cxn modelId="{88F7240C-F88D-4A29-BDD8-435D7AE77B82}" type="presOf" srcId="{51A88938-F395-488B-87AF-6B55FB66C87F}" destId="{7F2A4B00-7B42-458D-A4B9-8AEC9B782A12}" srcOrd="1" destOrd="0" presId="urn:microsoft.com/office/officeart/2005/8/layout/hProcess7"/>
    <dgm:cxn modelId="{9D206C15-B63B-4D7C-8B30-28D073724B24}" type="presOf" srcId="{BCCC3BBE-EC54-49C9-9143-668FAB76E835}" destId="{8D4AA6AF-FAE2-4D00-BA8A-B2CC67C6ADA3}" srcOrd="0" destOrd="0" presId="urn:microsoft.com/office/officeart/2005/8/layout/hProcess7"/>
    <dgm:cxn modelId="{B7A8A51A-490A-488B-9E65-3CA0D229050D}" srcId="{27EA7484-3623-4A9E-82EF-4AC66BD182FB}" destId="{EB8BC79D-D161-4FC9-B492-2DFBD1A75531}" srcOrd="0" destOrd="0" parTransId="{0C1FC87C-356E-41E9-AE69-7354884162DF}" sibTransId="{68D6EDBC-43A7-4D5F-9882-A9C871621A5F}"/>
    <dgm:cxn modelId="{D7403321-1F63-42E5-A02B-18C89C208341}" srcId="{93F8FF15-A14A-48DB-BA35-FD48DA2FFDB5}" destId="{3D42D004-21D5-4062-A679-52E7A779BFFA}" srcOrd="0" destOrd="0" parTransId="{6C56D8D1-D3E7-4FBD-9A86-3A24B06586C9}" sibTransId="{95BC9E69-8E3A-4022-9359-5D374057784E}"/>
    <dgm:cxn modelId="{7620DC24-A84B-45CF-A49E-33C95B55B0C4}" type="presOf" srcId="{51A88938-F395-488B-87AF-6B55FB66C87F}" destId="{10731CD6-FFDA-4051-A96C-F8A1F3EF3EE2}" srcOrd="0" destOrd="0" presId="urn:microsoft.com/office/officeart/2005/8/layout/hProcess7"/>
    <dgm:cxn modelId="{3ADD6225-819C-4A0C-BE98-CAED1A9A385A}" type="presOf" srcId="{FFC00670-D09F-44D8-B670-3C3B30EFEF9A}" destId="{EA93211F-E1AF-4299-9410-B01DB951FD11}" srcOrd="0" destOrd="2" presId="urn:microsoft.com/office/officeart/2005/8/layout/hProcess7"/>
    <dgm:cxn modelId="{0B3FCE26-5B10-407B-936C-916AB041F3CA}" srcId="{757048F2-B07F-468A-81DC-C7709E19D045}" destId="{5B7B19F9-E233-4A11-9B3B-6163A5A28B58}" srcOrd="3" destOrd="0" parTransId="{3BC2376D-4EDD-4F41-9BEC-36E0DB716A85}" sibTransId="{AC514206-DB84-47E1-8B2D-FE8ADC0BFBB5}"/>
    <dgm:cxn modelId="{7E69E62E-E2BD-4AFD-9739-8CE670B8C55A}" srcId="{93F8FF15-A14A-48DB-BA35-FD48DA2FFDB5}" destId="{A7CABD3B-8709-4763-B51B-B8E06E662CC4}" srcOrd="1" destOrd="0" parTransId="{647C5A1A-F3BC-4051-80B3-C04882646BEA}" sibTransId="{B47ED4F9-D379-48F1-968A-5A6E7FEF16D8}"/>
    <dgm:cxn modelId="{D331D23B-2FF0-477B-87B8-DAB959EB1D71}" type="presOf" srcId="{757048F2-B07F-468A-81DC-C7709E19D045}" destId="{2E979D5C-9370-4735-ADB5-8E24BFA0F5E4}" srcOrd="0" destOrd="0" presId="urn:microsoft.com/office/officeart/2005/8/layout/hProcess7"/>
    <dgm:cxn modelId="{FE55CC3C-83C0-488D-A812-EF67BD24556B}" srcId="{51A88938-F395-488B-87AF-6B55FB66C87F}" destId="{757048F2-B07F-468A-81DC-C7709E19D045}" srcOrd="0" destOrd="0" parTransId="{48928A93-CB17-4DC0-BC3C-DFDF4D9B5F25}" sibTransId="{77D0CCBA-7783-4F9C-BE59-05C047CB183C}"/>
    <dgm:cxn modelId="{EEA7F85F-B95E-4764-8B70-E21CA1F98939}" srcId="{E6E7FDDE-C530-4D0A-B18F-F3EF98EA8911}" destId="{BC0D65E5-5588-47D4-A73A-E6E97D8D9BDE}" srcOrd="0" destOrd="0" parTransId="{F4CF0213-E693-4F88-A5CC-0570C1816D5C}" sibTransId="{BC587472-84F2-4033-814D-2ABE5C69A1F3}"/>
    <dgm:cxn modelId="{C712BD63-C450-4FB1-8100-90068A0F79E2}" type="presOf" srcId="{27EA7484-3623-4A9E-82EF-4AC66BD182FB}" destId="{5F38DC90-BD15-4AEB-935F-F0382B75FF3E}" srcOrd="0" destOrd="0" presId="urn:microsoft.com/office/officeart/2005/8/layout/hProcess7"/>
    <dgm:cxn modelId="{F8822E44-63E1-4340-9464-4DE2651EC5BC}" srcId="{93F8FF15-A14A-48DB-BA35-FD48DA2FFDB5}" destId="{BFCA647B-2C93-4B38-B76B-B524BF976DDA}" srcOrd="2" destOrd="0" parTransId="{5C34EB27-B6EA-4DBC-8960-0129773C86F9}" sibTransId="{E0CCA9B1-9C33-4409-8F18-60DBC8E85F47}"/>
    <dgm:cxn modelId="{062D8C44-C37F-415E-9A53-29253EE782F7}" type="presOf" srcId="{588C0F5A-A8A8-4BF5-B0AF-1E517FAE0D99}" destId="{8737F900-E424-492D-ABB0-8FE4FD343489}" srcOrd="1" destOrd="0" presId="urn:microsoft.com/office/officeart/2005/8/layout/hProcess7"/>
    <dgm:cxn modelId="{4EE8F044-84E1-43AB-8CEB-F5711B7669DD}" type="presOf" srcId="{611C2A47-094A-4941-80A7-BCBDF3C0838C}" destId="{EA93211F-E1AF-4299-9410-B01DB951FD11}" srcOrd="0" destOrd="0" presId="urn:microsoft.com/office/officeart/2005/8/layout/hProcess7"/>
    <dgm:cxn modelId="{ECC87946-EE95-457E-A43E-B85FE924D8EC}" srcId="{CC9573F4-C869-44D5-8488-D8246019C934}" destId="{93F8FF15-A14A-48DB-BA35-FD48DA2FFDB5}" srcOrd="0" destOrd="0" parTransId="{054168F1-9D0A-4ED1-868E-F9448250C8EA}" sibTransId="{43177EC4-C757-4516-A3CD-F7D6EB6D43F8}"/>
    <dgm:cxn modelId="{5C154E68-BC9A-4E4D-AD09-2FF52FF25836}" srcId="{51F5703D-A00D-4DDC-98F4-0ADC7EDBAB54}" destId="{51A88938-F395-488B-87AF-6B55FB66C87F}" srcOrd="3" destOrd="0" parTransId="{AE31D1A0-4A46-4953-856F-D7ED0DC8FCE0}" sibTransId="{14100E2B-2D0C-42A5-9F44-5D75472A6EDD}"/>
    <dgm:cxn modelId="{B970A649-ED31-4EE4-A9CD-A191BAC616F2}" type="presOf" srcId="{CC9573F4-C869-44D5-8488-D8246019C934}" destId="{60BC5305-E4E3-4A87-BE38-A5C80E0B7B8C}" srcOrd="0" destOrd="0" presId="urn:microsoft.com/office/officeart/2005/8/layout/hProcess7"/>
    <dgm:cxn modelId="{7380AC6F-0B60-4D8D-ADA3-A9E1744886B7}" type="presOf" srcId="{BCCC3BBE-EC54-49C9-9143-668FAB76E835}" destId="{E04B23EC-4EB1-465B-BCC9-EA69C4E51DA5}" srcOrd="1" destOrd="0" presId="urn:microsoft.com/office/officeart/2005/8/layout/hProcess7"/>
    <dgm:cxn modelId="{F81C8170-5601-4B20-AB24-EB6FB22312E9}" type="presOf" srcId="{588C0F5A-A8A8-4BF5-B0AF-1E517FAE0D99}" destId="{95D4A6C3-4A59-4450-BE40-D1227859C946}" srcOrd="0" destOrd="0" presId="urn:microsoft.com/office/officeart/2005/8/layout/hProcess7"/>
    <dgm:cxn modelId="{FBB2E571-2EDA-4C81-9C28-75C4D11ECDA3}" srcId="{7A789ABD-8367-499B-A117-AAD598B0A348}" destId="{E6E7FDDE-C530-4D0A-B18F-F3EF98EA8911}" srcOrd="0" destOrd="0" parTransId="{7D4B5C4B-DD68-4B5D-991B-8CFDF972049A}" sibTransId="{726B5F9A-C960-497C-AF43-4823B61999C5}"/>
    <dgm:cxn modelId="{610AC974-63EE-4611-A17E-EF8930E6E278}" type="presOf" srcId="{BC0D65E5-5588-47D4-A73A-E6E97D8D9BDE}" destId="{78C1C24E-646D-4DE7-B285-7499F57A682F}" srcOrd="0" destOrd="1" presId="urn:microsoft.com/office/officeart/2005/8/layout/hProcess7"/>
    <dgm:cxn modelId="{A7B3E656-5339-4CA9-ABDB-141A5AFC47EA}" srcId="{27EA7484-3623-4A9E-82EF-4AC66BD182FB}" destId="{68F59DCA-05D3-4BE8-A908-199501284477}" srcOrd="2" destOrd="0" parTransId="{DEB525C8-66D0-4AF1-877D-8983C1479088}" sibTransId="{AA8E9477-1A39-4098-8583-CB0423F15CBD}"/>
    <dgm:cxn modelId="{0662B878-2FAD-43E4-95BB-D6F0639FAAB7}" srcId="{588C0F5A-A8A8-4BF5-B0AF-1E517FAE0D99}" destId="{27EA7484-3623-4A9E-82EF-4AC66BD182FB}" srcOrd="0" destOrd="0" parTransId="{33F2AD52-E8B7-4296-A3F1-120179A4328D}" sibTransId="{7C56BB48-F7A8-46FD-BEBE-06BA35F4BACA}"/>
    <dgm:cxn modelId="{6634907D-A19B-402E-A61B-C49FFE213345}" srcId="{51F5703D-A00D-4DDC-98F4-0ADC7EDBAB54}" destId="{CC9573F4-C869-44D5-8488-D8246019C934}" srcOrd="4" destOrd="0" parTransId="{9E77A915-1D8A-44FA-B361-3F3134C644B6}" sibTransId="{672F5BDA-4372-4F68-8EFA-0731C3806068}"/>
    <dgm:cxn modelId="{12DD807E-BDC6-443E-AC8C-EF9EEEA06D93}" type="presOf" srcId="{0318B66A-8669-48E8-A343-EF9610A0EEFF}" destId="{EA93211F-E1AF-4299-9410-B01DB951FD11}" srcOrd="0" destOrd="3" presId="urn:microsoft.com/office/officeart/2005/8/layout/hProcess7"/>
    <dgm:cxn modelId="{73161180-BD8F-449C-949C-74BD63B2B935}" type="presOf" srcId="{E6E7FDDE-C530-4D0A-B18F-F3EF98EA8911}" destId="{78C1C24E-646D-4DE7-B285-7499F57A682F}" srcOrd="0" destOrd="0" presId="urn:microsoft.com/office/officeart/2005/8/layout/hProcess7"/>
    <dgm:cxn modelId="{8DB88880-E6C6-41E9-B1DD-F2710F92FB26}" srcId="{757048F2-B07F-468A-81DC-C7709E19D045}" destId="{866A67FA-EAAB-4B5B-9418-1B39BEFCEA3D}" srcOrd="4" destOrd="0" parTransId="{804F357B-7F36-49B6-BD1F-7CAA9356E53C}" sibTransId="{95EBD0DD-DF1A-4356-AEF6-CBAEF7905AE8}"/>
    <dgm:cxn modelId="{267E3A91-E105-4545-8AE1-BD6B558BA04E}" type="presOf" srcId="{EFE25E9D-E840-4D99-9A96-7391960D3FC7}" destId="{78C1C24E-646D-4DE7-B285-7499F57A682F}" srcOrd="0" destOrd="3" presId="urn:microsoft.com/office/officeart/2005/8/layout/hProcess7"/>
    <dgm:cxn modelId="{856EA591-CA58-4070-9F0D-2E774EC24EFA}" srcId="{E6E7FDDE-C530-4D0A-B18F-F3EF98EA8911}" destId="{EFE25E9D-E840-4D99-9A96-7391960D3FC7}" srcOrd="2" destOrd="0" parTransId="{F5291A6B-859A-48E3-AF55-64D6F8F5EEE6}" sibTransId="{A790BF4C-74D8-4A5D-888D-B16B347E6722}"/>
    <dgm:cxn modelId="{71B9FA93-F621-407B-A7A4-A0B9A36DAEB9}" type="presOf" srcId="{7A789ABD-8367-499B-A117-AAD598B0A348}" destId="{6ED40AAE-1C6D-4F7C-A35C-2AF8BE8A1C4B}" srcOrd="1" destOrd="0" presId="urn:microsoft.com/office/officeart/2005/8/layout/hProcess7"/>
    <dgm:cxn modelId="{79C08F98-27FC-4A56-9395-9C302BEA6C03}" type="presOf" srcId="{08024FBA-7F1A-4EF2-A3D1-082AFB212773}" destId="{EA93211F-E1AF-4299-9410-B01DB951FD11}" srcOrd="0" destOrd="1" presId="urn:microsoft.com/office/officeart/2005/8/layout/hProcess7"/>
    <dgm:cxn modelId="{2B92DB98-732F-40D4-95E5-4311484BC2CC}" srcId="{611C2A47-094A-4941-80A7-BCBDF3C0838C}" destId="{FAB5EFEE-DB47-4489-B0D4-D8B430A2B9C7}" srcOrd="3" destOrd="0" parTransId="{D0ECE2D5-6E54-4BA2-9220-0903F777020E}" sibTransId="{EE214353-E3C9-4FC2-BB66-97631B671609}"/>
    <dgm:cxn modelId="{91CDEB9F-25AF-4469-B3C9-E61393599A01}" srcId="{611C2A47-094A-4941-80A7-BCBDF3C0838C}" destId="{FFC00670-D09F-44D8-B670-3C3B30EFEF9A}" srcOrd="1" destOrd="0" parTransId="{93F82ED8-8EF7-4BA1-83AD-222A10C23DEF}" sibTransId="{0A7B1C4B-33C4-45A8-891D-F6E2F2CB7393}"/>
    <dgm:cxn modelId="{3C6549A1-8A20-45E1-86C8-180347F7A4CA}" srcId="{51F5703D-A00D-4DDC-98F4-0ADC7EDBAB54}" destId="{BCCC3BBE-EC54-49C9-9143-668FAB76E835}" srcOrd="0" destOrd="0" parTransId="{5D733926-2772-4037-B679-5CA830CACB8B}" sibTransId="{000B0C09-1AD4-4249-B806-A12084C73587}"/>
    <dgm:cxn modelId="{331A1CA5-7829-4316-96BF-4746A9DF72D3}" type="presOf" srcId="{51F5703D-A00D-4DDC-98F4-0ADC7EDBAB54}" destId="{BE2980E6-00E1-49AC-801E-5C5F97526382}" srcOrd="0" destOrd="0" presId="urn:microsoft.com/office/officeart/2005/8/layout/hProcess7"/>
    <dgm:cxn modelId="{2F4B0BA8-DBBB-4B01-A6D0-59FE631101A2}" srcId="{757048F2-B07F-468A-81DC-C7709E19D045}" destId="{433C730C-C405-40C8-BC47-77084DD27AB3}" srcOrd="1" destOrd="0" parTransId="{FCE05058-9460-4F60-B1A5-B991832009F4}" sibTransId="{B611BAF2-B6A7-4808-8D01-E2002EA10DDA}"/>
    <dgm:cxn modelId="{FDB039AC-97D6-4F82-B9A8-F295F272DAC2}" srcId="{27EA7484-3623-4A9E-82EF-4AC66BD182FB}" destId="{C1256AC0-717D-4271-BDA1-2428CB940162}" srcOrd="3" destOrd="0" parTransId="{F9E11BF7-08B1-4942-A752-A720E0D442AF}" sibTransId="{F9DB0AB2-C237-45CE-AECF-6BB9B7B117FF}"/>
    <dgm:cxn modelId="{566B9DAF-3BF1-4FDC-8A43-B8118BA1CD9C}" srcId="{757048F2-B07F-468A-81DC-C7709E19D045}" destId="{7F4C9FE4-4EFF-4655-9E21-D5D3D2443260}" srcOrd="0" destOrd="0" parTransId="{060D7E7A-F1C5-4ACF-ABA8-E4864D10F959}" sibTransId="{32EA5DD2-70A8-48B9-93BC-96564BCA6BAE}"/>
    <dgm:cxn modelId="{303B45B1-E80A-4DAB-A486-9AE340CB54D3}" type="presOf" srcId="{A7CABD3B-8709-4763-B51B-B8E06E662CC4}" destId="{D8AC1931-B898-429E-97DB-351D2592D15F}" srcOrd="0" destOrd="2" presId="urn:microsoft.com/office/officeart/2005/8/layout/hProcess7"/>
    <dgm:cxn modelId="{81D120BA-0375-4D5C-8B7C-D622081971D4}" srcId="{27EA7484-3623-4A9E-82EF-4AC66BD182FB}" destId="{89BEF20E-815B-4DF2-813C-0EA0FA5A6A5B}" srcOrd="1" destOrd="0" parTransId="{E4F0485E-72FF-4520-A1FB-50C335673354}" sibTransId="{AD4C8241-8326-4CB3-8B2E-98618CACF8E3}"/>
    <dgm:cxn modelId="{24C13EBA-DA65-47A2-80F8-3A6B3F173016}" type="presOf" srcId="{3D42D004-21D5-4062-A679-52E7A779BFFA}" destId="{D8AC1931-B898-429E-97DB-351D2592D15F}" srcOrd="0" destOrd="1" presId="urn:microsoft.com/office/officeart/2005/8/layout/hProcess7"/>
    <dgm:cxn modelId="{3906AAC0-BBD7-46F5-9F2E-98BEBD0CAA62}" srcId="{BCCC3BBE-EC54-49C9-9143-668FAB76E835}" destId="{611C2A47-094A-4941-80A7-BCBDF3C0838C}" srcOrd="0" destOrd="0" parTransId="{A8400F6F-2028-4698-B4D1-133DF08D87A8}" sibTransId="{9E6E10B3-E7EE-44FA-AC19-11ED8822201F}"/>
    <dgm:cxn modelId="{255BBDC5-5272-4D8F-A770-18228A5288E7}" srcId="{51F5703D-A00D-4DDC-98F4-0ADC7EDBAB54}" destId="{588C0F5A-A8A8-4BF5-B0AF-1E517FAE0D99}" srcOrd="1" destOrd="0" parTransId="{E64D8DBC-755B-4DA1-8286-63C5DB92D3B5}" sibTransId="{21434EBB-2691-436E-AC4F-A5E9734E8D6B}"/>
    <dgm:cxn modelId="{D17E8ACD-40AB-4E29-AF0B-1BC5651D8DD9}" type="presOf" srcId="{68F59DCA-05D3-4BE8-A908-199501284477}" destId="{5F38DC90-BD15-4AEB-935F-F0382B75FF3E}" srcOrd="0" destOrd="3" presId="urn:microsoft.com/office/officeart/2005/8/layout/hProcess7"/>
    <dgm:cxn modelId="{3D7D90D8-C7CF-4998-8BDD-A4A97CB28CA9}" type="presOf" srcId="{FAB5EFEE-DB47-4489-B0D4-D8B430A2B9C7}" destId="{EA93211F-E1AF-4299-9410-B01DB951FD11}" srcOrd="0" destOrd="4" presId="urn:microsoft.com/office/officeart/2005/8/layout/hProcess7"/>
    <dgm:cxn modelId="{B460B3D8-EF54-4110-BCC6-5570BADA5437}" type="presOf" srcId="{FF8395C2-F9E7-428C-8936-E50503C9A5EF}" destId="{78C1C24E-646D-4DE7-B285-7499F57A682F}" srcOrd="0" destOrd="2" presId="urn:microsoft.com/office/officeart/2005/8/layout/hProcess7"/>
    <dgm:cxn modelId="{ECF435DA-B5EC-41D2-99B8-A9849152DC05}" type="presOf" srcId="{EB8BC79D-D161-4FC9-B492-2DFBD1A75531}" destId="{5F38DC90-BD15-4AEB-935F-F0382B75FF3E}" srcOrd="0" destOrd="1" presId="urn:microsoft.com/office/officeart/2005/8/layout/hProcess7"/>
    <dgm:cxn modelId="{AF8F7DDB-F078-4437-9BAD-0D10832382CF}" type="presOf" srcId="{89BEF20E-815B-4DF2-813C-0EA0FA5A6A5B}" destId="{5F38DC90-BD15-4AEB-935F-F0382B75FF3E}" srcOrd="0" destOrd="2" presId="urn:microsoft.com/office/officeart/2005/8/layout/hProcess7"/>
    <dgm:cxn modelId="{047E9BDF-314A-4B24-9D1D-64FA28A936AD}" type="presOf" srcId="{C1256AC0-717D-4271-BDA1-2428CB940162}" destId="{5F38DC90-BD15-4AEB-935F-F0382B75FF3E}" srcOrd="0" destOrd="4" presId="urn:microsoft.com/office/officeart/2005/8/layout/hProcess7"/>
    <dgm:cxn modelId="{5D0011E3-DFBD-4BEF-A17D-F3D2DAC77E53}" type="presOf" srcId="{7F4C9FE4-4EFF-4655-9E21-D5D3D2443260}" destId="{2E979D5C-9370-4735-ADB5-8E24BFA0F5E4}" srcOrd="0" destOrd="1" presId="urn:microsoft.com/office/officeart/2005/8/layout/hProcess7"/>
    <dgm:cxn modelId="{E96A86F3-94EC-4A02-9C5D-36663406ED8C}" type="presOf" srcId="{5B7B19F9-E233-4A11-9B3B-6163A5A28B58}" destId="{2E979D5C-9370-4735-ADB5-8E24BFA0F5E4}" srcOrd="0" destOrd="4" presId="urn:microsoft.com/office/officeart/2005/8/layout/hProcess7"/>
    <dgm:cxn modelId="{2A6968F5-048F-40C8-849B-2AF7B19B7CC9}" type="presOf" srcId="{433C730C-C405-40C8-BC47-77084DD27AB3}" destId="{2E979D5C-9370-4735-ADB5-8E24BFA0F5E4}" srcOrd="0" destOrd="2" presId="urn:microsoft.com/office/officeart/2005/8/layout/hProcess7"/>
    <dgm:cxn modelId="{E3700FF8-8940-481E-939D-AD87C5D0EE07}" type="presOf" srcId="{BFCA647B-2C93-4B38-B76B-B524BF976DDA}" destId="{D8AC1931-B898-429E-97DB-351D2592D15F}" srcOrd="0" destOrd="3" presId="urn:microsoft.com/office/officeart/2005/8/layout/hProcess7"/>
    <dgm:cxn modelId="{12E4F6F9-BB1E-421B-8691-987D129DA8E9}" srcId="{611C2A47-094A-4941-80A7-BCBDF3C0838C}" destId="{08024FBA-7F1A-4EF2-A3D1-082AFB212773}" srcOrd="0" destOrd="0" parTransId="{26E67DDE-3FF1-4A6E-8775-E136FC5E1E8D}" sibTransId="{EB2C47FA-8E0C-4E84-BE8B-BD06099715CA}"/>
    <dgm:cxn modelId="{524E40FB-1D57-49E1-A328-AE6EE4788624}" type="presOf" srcId="{65B7E7C7-4D93-42CD-B675-448BC40A95F8}" destId="{2E979D5C-9370-4735-ADB5-8E24BFA0F5E4}" srcOrd="0" destOrd="3" presId="urn:microsoft.com/office/officeart/2005/8/layout/hProcess7"/>
    <dgm:cxn modelId="{C3864FFC-1E0C-42A2-B382-645F79E0CE52}" type="presOf" srcId="{CC9573F4-C869-44D5-8488-D8246019C934}" destId="{3C4AAD93-6D13-46E8-BD6A-FA569FC57598}" srcOrd="1" destOrd="0" presId="urn:microsoft.com/office/officeart/2005/8/layout/hProcess7"/>
    <dgm:cxn modelId="{835DD8FC-1B06-4C44-99B5-467AC35DC860}" srcId="{611C2A47-094A-4941-80A7-BCBDF3C0838C}" destId="{0318B66A-8669-48E8-A343-EF9610A0EEFF}" srcOrd="2" destOrd="0" parTransId="{A80E5BE1-19D3-4416-863D-7FF935D4CF84}" sibTransId="{E91C0519-BE94-4F83-A4F2-3F9B2F9F506E}"/>
    <dgm:cxn modelId="{1161E6FD-C6A9-4447-9428-AEC8DAD7BAAC}" srcId="{757048F2-B07F-468A-81DC-C7709E19D045}" destId="{65B7E7C7-4D93-42CD-B675-448BC40A95F8}" srcOrd="2" destOrd="0" parTransId="{CA6C1295-0E44-42DF-BCC3-2CA9A60636EE}" sibTransId="{4D97FDFD-CF19-4C5C-A119-3F57F8AFECF0}"/>
    <dgm:cxn modelId="{DA4429FE-7E6F-4CAE-8FEA-04C521652B38}" type="presOf" srcId="{866A67FA-EAAB-4B5B-9418-1B39BEFCEA3D}" destId="{2E979D5C-9370-4735-ADB5-8E24BFA0F5E4}" srcOrd="0" destOrd="5" presId="urn:microsoft.com/office/officeart/2005/8/layout/hProcess7"/>
    <dgm:cxn modelId="{29D7B9D0-C3B7-4F70-8B4C-C7C414E4E994}" type="presParOf" srcId="{BE2980E6-00E1-49AC-801E-5C5F97526382}" destId="{012E0ADC-1945-43D7-AD1A-7CFFA63EE6C0}" srcOrd="0" destOrd="0" presId="urn:microsoft.com/office/officeart/2005/8/layout/hProcess7"/>
    <dgm:cxn modelId="{0DAD93A8-E16A-48A5-9521-4695BBC82723}" type="presParOf" srcId="{012E0ADC-1945-43D7-AD1A-7CFFA63EE6C0}" destId="{8D4AA6AF-FAE2-4D00-BA8A-B2CC67C6ADA3}" srcOrd="0" destOrd="0" presId="urn:microsoft.com/office/officeart/2005/8/layout/hProcess7"/>
    <dgm:cxn modelId="{9637FA12-A2DF-46D3-AE82-668DF1AC5CDE}" type="presParOf" srcId="{012E0ADC-1945-43D7-AD1A-7CFFA63EE6C0}" destId="{E04B23EC-4EB1-465B-BCC9-EA69C4E51DA5}" srcOrd="1" destOrd="0" presId="urn:microsoft.com/office/officeart/2005/8/layout/hProcess7"/>
    <dgm:cxn modelId="{EE41CA3E-F203-4142-B367-C78D346899AD}" type="presParOf" srcId="{012E0ADC-1945-43D7-AD1A-7CFFA63EE6C0}" destId="{EA93211F-E1AF-4299-9410-B01DB951FD11}" srcOrd="2" destOrd="0" presId="urn:microsoft.com/office/officeart/2005/8/layout/hProcess7"/>
    <dgm:cxn modelId="{4AD24B03-2D19-4C70-A541-E6E74B3BEF09}" type="presParOf" srcId="{BE2980E6-00E1-49AC-801E-5C5F97526382}" destId="{56A12619-787A-4C50-BFA4-8E22BC14CFD4}" srcOrd="1" destOrd="0" presId="urn:microsoft.com/office/officeart/2005/8/layout/hProcess7"/>
    <dgm:cxn modelId="{9E5E8409-FE8D-40DF-BF49-C81C6F2FD34E}" type="presParOf" srcId="{BE2980E6-00E1-49AC-801E-5C5F97526382}" destId="{02A0393B-7398-4BA3-AB0D-5D4E898972A2}" srcOrd="2" destOrd="0" presId="urn:microsoft.com/office/officeart/2005/8/layout/hProcess7"/>
    <dgm:cxn modelId="{E205B54D-DFD1-4E61-96C8-DC6907E470B7}" type="presParOf" srcId="{02A0393B-7398-4BA3-AB0D-5D4E898972A2}" destId="{417182CF-7D9E-426D-8007-D80718BF8A61}" srcOrd="0" destOrd="0" presId="urn:microsoft.com/office/officeart/2005/8/layout/hProcess7"/>
    <dgm:cxn modelId="{7949EB6A-990B-4874-9A89-89B4163E3548}" type="presParOf" srcId="{02A0393B-7398-4BA3-AB0D-5D4E898972A2}" destId="{6E51E368-4DC4-4931-953C-E36678CC4B4F}" srcOrd="1" destOrd="0" presId="urn:microsoft.com/office/officeart/2005/8/layout/hProcess7"/>
    <dgm:cxn modelId="{78392C01-86C1-454E-9164-0342C33D269A}" type="presParOf" srcId="{02A0393B-7398-4BA3-AB0D-5D4E898972A2}" destId="{D6A2EAAB-6F1C-4D6B-B789-BE2D50AB4080}" srcOrd="2" destOrd="0" presId="urn:microsoft.com/office/officeart/2005/8/layout/hProcess7"/>
    <dgm:cxn modelId="{EA43BD46-7AF2-41E0-8CED-DC59A695BD47}" type="presParOf" srcId="{BE2980E6-00E1-49AC-801E-5C5F97526382}" destId="{FFAFC80D-72C9-4081-B1D2-6CDD99444A0F}" srcOrd="3" destOrd="0" presId="urn:microsoft.com/office/officeart/2005/8/layout/hProcess7"/>
    <dgm:cxn modelId="{B8655C97-179F-427F-A453-DDAEBB96493C}" type="presParOf" srcId="{BE2980E6-00E1-49AC-801E-5C5F97526382}" destId="{CBCE5B45-4453-4D3E-9872-594878488057}" srcOrd="4" destOrd="0" presId="urn:microsoft.com/office/officeart/2005/8/layout/hProcess7"/>
    <dgm:cxn modelId="{9DF036E6-24BC-4327-B01F-2D4937473704}" type="presParOf" srcId="{CBCE5B45-4453-4D3E-9872-594878488057}" destId="{95D4A6C3-4A59-4450-BE40-D1227859C946}" srcOrd="0" destOrd="0" presId="urn:microsoft.com/office/officeart/2005/8/layout/hProcess7"/>
    <dgm:cxn modelId="{343DC37A-B479-4203-BCD8-A75069E123D2}" type="presParOf" srcId="{CBCE5B45-4453-4D3E-9872-594878488057}" destId="{8737F900-E424-492D-ABB0-8FE4FD343489}" srcOrd="1" destOrd="0" presId="urn:microsoft.com/office/officeart/2005/8/layout/hProcess7"/>
    <dgm:cxn modelId="{0B2A126B-CAB9-45D4-BF10-49D43C338632}" type="presParOf" srcId="{CBCE5B45-4453-4D3E-9872-594878488057}" destId="{5F38DC90-BD15-4AEB-935F-F0382B75FF3E}" srcOrd="2" destOrd="0" presId="urn:microsoft.com/office/officeart/2005/8/layout/hProcess7"/>
    <dgm:cxn modelId="{0201688A-57B5-4EC8-A2C5-881E04F77744}" type="presParOf" srcId="{BE2980E6-00E1-49AC-801E-5C5F97526382}" destId="{F1E7EB27-9098-4DDC-8810-A203F283E2A6}" srcOrd="5" destOrd="0" presId="urn:microsoft.com/office/officeart/2005/8/layout/hProcess7"/>
    <dgm:cxn modelId="{B790260A-2D2A-4A25-8B5B-C8666A88766D}" type="presParOf" srcId="{BE2980E6-00E1-49AC-801E-5C5F97526382}" destId="{D44386C8-A1E4-46CF-988E-2D282FA9E8D7}" srcOrd="6" destOrd="0" presId="urn:microsoft.com/office/officeart/2005/8/layout/hProcess7"/>
    <dgm:cxn modelId="{539FC777-9BD4-40BB-9199-7CA824717875}" type="presParOf" srcId="{D44386C8-A1E4-46CF-988E-2D282FA9E8D7}" destId="{45D49E59-7248-47ED-9F39-69B1DA168560}" srcOrd="0" destOrd="0" presId="urn:microsoft.com/office/officeart/2005/8/layout/hProcess7"/>
    <dgm:cxn modelId="{32480DF6-9F24-4B2D-9178-E13DFC866C86}" type="presParOf" srcId="{D44386C8-A1E4-46CF-988E-2D282FA9E8D7}" destId="{5F2BC4B7-3343-43A4-ADA4-6389F0DA2D70}" srcOrd="1" destOrd="0" presId="urn:microsoft.com/office/officeart/2005/8/layout/hProcess7"/>
    <dgm:cxn modelId="{CD3BCE65-EE22-42A4-B2ED-84AD75EC7B02}" type="presParOf" srcId="{D44386C8-A1E4-46CF-988E-2D282FA9E8D7}" destId="{AFEA6EC8-3D1A-48A2-91CB-A613295FC239}" srcOrd="2" destOrd="0" presId="urn:microsoft.com/office/officeart/2005/8/layout/hProcess7"/>
    <dgm:cxn modelId="{7D4D53C4-2872-4E1C-9EE6-4FC286321B7D}" type="presParOf" srcId="{BE2980E6-00E1-49AC-801E-5C5F97526382}" destId="{0E6E91AB-3AD2-4169-900A-E20E676C88FA}" srcOrd="7" destOrd="0" presId="urn:microsoft.com/office/officeart/2005/8/layout/hProcess7"/>
    <dgm:cxn modelId="{F0E5460C-C56A-4DA4-89E2-0C47B759C04A}" type="presParOf" srcId="{BE2980E6-00E1-49AC-801E-5C5F97526382}" destId="{B7C68B70-2D6C-45E0-A4D5-15955E99A9A7}" srcOrd="8" destOrd="0" presId="urn:microsoft.com/office/officeart/2005/8/layout/hProcess7"/>
    <dgm:cxn modelId="{F449AAB5-BB79-4B2E-A78C-9D916A8BE3B9}" type="presParOf" srcId="{B7C68B70-2D6C-45E0-A4D5-15955E99A9A7}" destId="{14DFC837-FDC4-4E34-8EF3-A83CE98DFECB}" srcOrd="0" destOrd="0" presId="urn:microsoft.com/office/officeart/2005/8/layout/hProcess7"/>
    <dgm:cxn modelId="{E0111884-615E-4F37-A2AE-E9E508C48100}" type="presParOf" srcId="{B7C68B70-2D6C-45E0-A4D5-15955E99A9A7}" destId="{6ED40AAE-1C6D-4F7C-A35C-2AF8BE8A1C4B}" srcOrd="1" destOrd="0" presId="urn:microsoft.com/office/officeart/2005/8/layout/hProcess7"/>
    <dgm:cxn modelId="{53D2B4FB-4766-4AE1-8C82-8927A952CC67}" type="presParOf" srcId="{B7C68B70-2D6C-45E0-A4D5-15955E99A9A7}" destId="{78C1C24E-646D-4DE7-B285-7499F57A682F}" srcOrd="2" destOrd="0" presId="urn:microsoft.com/office/officeart/2005/8/layout/hProcess7"/>
    <dgm:cxn modelId="{3723DE37-CEA8-4840-A361-0AFC1406AD92}" type="presParOf" srcId="{BE2980E6-00E1-49AC-801E-5C5F97526382}" destId="{D35C8E2E-C032-478B-95E1-F173262F8780}" srcOrd="9" destOrd="0" presId="urn:microsoft.com/office/officeart/2005/8/layout/hProcess7"/>
    <dgm:cxn modelId="{BCD23B7C-DF07-477D-83E1-511BE766EDC4}" type="presParOf" srcId="{BE2980E6-00E1-49AC-801E-5C5F97526382}" destId="{88F4EAD5-04B4-4B3B-BCCF-8287762A2961}" srcOrd="10" destOrd="0" presId="urn:microsoft.com/office/officeart/2005/8/layout/hProcess7"/>
    <dgm:cxn modelId="{74043E75-316E-40D5-ADA5-633E802B9841}" type="presParOf" srcId="{88F4EAD5-04B4-4B3B-BCCF-8287762A2961}" destId="{4E749E32-8E46-46F7-BD90-3CB918734900}" srcOrd="0" destOrd="0" presId="urn:microsoft.com/office/officeart/2005/8/layout/hProcess7"/>
    <dgm:cxn modelId="{0AF6D204-557E-40F0-B402-0047527B67AB}" type="presParOf" srcId="{88F4EAD5-04B4-4B3B-BCCF-8287762A2961}" destId="{AA80F79C-6638-47EA-9A7D-B081CCB81EAC}" srcOrd="1" destOrd="0" presId="urn:microsoft.com/office/officeart/2005/8/layout/hProcess7"/>
    <dgm:cxn modelId="{BB108D70-FF08-4545-8FEE-8E7F73475FAE}" type="presParOf" srcId="{88F4EAD5-04B4-4B3B-BCCF-8287762A2961}" destId="{9C2B56DF-8CB4-4965-9C32-F8AF7596C60D}" srcOrd="2" destOrd="0" presId="urn:microsoft.com/office/officeart/2005/8/layout/hProcess7"/>
    <dgm:cxn modelId="{2226D08A-A6B7-4D3D-86E6-7C5E33FF883D}" type="presParOf" srcId="{BE2980E6-00E1-49AC-801E-5C5F97526382}" destId="{9FFA7F5E-2767-4A75-A114-925F0ACE7250}" srcOrd="11" destOrd="0" presId="urn:microsoft.com/office/officeart/2005/8/layout/hProcess7"/>
    <dgm:cxn modelId="{F259CE9F-6AD6-4EA1-A9AB-564513E596EF}" type="presParOf" srcId="{BE2980E6-00E1-49AC-801E-5C5F97526382}" destId="{31300E5C-D206-4B7A-9D19-9668A093BA4A}" srcOrd="12" destOrd="0" presId="urn:microsoft.com/office/officeart/2005/8/layout/hProcess7"/>
    <dgm:cxn modelId="{5D4A19B3-D454-4F2A-AE4C-794CA200C7EF}" type="presParOf" srcId="{31300E5C-D206-4B7A-9D19-9668A093BA4A}" destId="{10731CD6-FFDA-4051-A96C-F8A1F3EF3EE2}" srcOrd="0" destOrd="0" presId="urn:microsoft.com/office/officeart/2005/8/layout/hProcess7"/>
    <dgm:cxn modelId="{7099AB07-CF54-42BC-8B2E-BE71116FE3D5}" type="presParOf" srcId="{31300E5C-D206-4B7A-9D19-9668A093BA4A}" destId="{7F2A4B00-7B42-458D-A4B9-8AEC9B782A12}" srcOrd="1" destOrd="0" presId="urn:microsoft.com/office/officeart/2005/8/layout/hProcess7"/>
    <dgm:cxn modelId="{FFC2E75C-9E32-4394-B24F-0C948987C575}" type="presParOf" srcId="{31300E5C-D206-4B7A-9D19-9668A093BA4A}" destId="{2E979D5C-9370-4735-ADB5-8E24BFA0F5E4}" srcOrd="2" destOrd="0" presId="urn:microsoft.com/office/officeart/2005/8/layout/hProcess7"/>
    <dgm:cxn modelId="{79C08A6F-BF81-4CE7-B7C4-4686E97190A9}" type="presParOf" srcId="{BE2980E6-00E1-49AC-801E-5C5F97526382}" destId="{508F1617-975C-48D6-BDD9-33EB35E93A58}" srcOrd="13" destOrd="0" presId="urn:microsoft.com/office/officeart/2005/8/layout/hProcess7"/>
    <dgm:cxn modelId="{DB4A0CB8-399E-44D0-9588-359B87746EF6}" type="presParOf" srcId="{BE2980E6-00E1-49AC-801E-5C5F97526382}" destId="{B94E4FFA-132D-40BC-ABC5-B08FA2A8DB2A}" srcOrd="14" destOrd="0" presId="urn:microsoft.com/office/officeart/2005/8/layout/hProcess7"/>
    <dgm:cxn modelId="{8BFB51BD-2DB8-4A0A-A6BD-715B33B0C8DE}" type="presParOf" srcId="{B94E4FFA-132D-40BC-ABC5-B08FA2A8DB2A}" destId="{3DD13319-466B-40C6-8E5E-027BCD7908A4}" srcOrd="0" destOrd="0" presId="urn:microsoft.com/office/officeart/2005/8/layout/hProcess7"/>
    <dgm:cxn modelId="{7522E57A-29A1-4C99-A2B4-BAA7FD4C9211}" type="presParOf" srcId="{B94E4FFA-132D-40BC-ABC5-B08FA2A8DB2A}" destId="{C6524BD9-15CD-41CB-9A22-DC4BAF110B36}" srcOrd="1" destOrd="0" presId="urn:microsoft.com/office/officeart/2005/8/layout/hProcess7"/>
    <dgm:cxn modelId="{8F0BA29D-94C4-4FAB-8033-E6551D9966D8}" type="presParOf" srcId="{B94E4FFA-132D-40BC-ABC5-B08FA2A8DB2A}" destId="{F2493002-A595-462A-B228-5422A15B20EC}" srcOrd="2" destOrd="0" presId="urn:microsoft.com/office/officeart/2005/8/layout/hProcess7"/>
    <dgm:cxn modelId="{B2E08639-414B-4928-8C81-59DDCD92DFC1}" type="presParOf" srcId="{BE2980E6-00E1-49AC-801E-5C5F97526382}" destId="{987EF97C-3C22-4FBD-8860-41647262A6E6}" srcOrd="15" destOrd="0" presId="urn:microsoft.com/office/officeart/2005/8/layout/hProcess7"/>
    <dgm:cxn modelId="{304C692D-42BD-4D57-B976-D39BD6CA0EAB}" type="presParOf" srcId="{BE2980E6-00E1-49AC-801E-5C5F97526382}" destId="{E792DFE4-2965-4B60-AED9-D42AF38F61E4}" srcOrd="16" destOrd="0" presId="urn:microsoft.com/office/officeart/2005/8/layout/hProcess7"/>
    <dgm:cxn modelId="{2B1E291C-1F4B-4B43-8E9C-7B2D12C42761}" type="presParOf" srcId="{E792DFE4-2965-4B60-AED9-D42AF38F61E4}" destId="{60BC5305-E4E3-4A87-BE38-A5C80E0B7B8C}" srcOrd="0" destOrd="0" presId="urn:microsoft.com/office/officeart/2005/8/layout/hProcess7"/>
    <dgm:cxn modelId="{26967A82-2D40-4D7B-9839-6D8D200B7681}" type="presParOf" srcId="{E792DFE4-2965-4B60-AED9-D42AF38F61E4}" destId="{3C4AAD93-6D13-46E8-BD6A-FA569FC57598}" srcOrd="1" destOrd="0" presId="urn:microsoft.com/office/officeart/2005/8/layout/hProcess7"/>
    <dgm:cxn modelId="{B0249DDF-F0EE-4139-960E-526B4917940D}" type="presParOf" srcId="{E792DFE4-2965-4B60-AED9-D42AF38F61E4}" destId="{D8AC1931-B898-429E-97DB-351D2592D15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AA6AF-FAE2-4D00-BA8A-B2CC67C6ADA3}">
      <dsp:nvSpPr>
        <dsp:cNvPr id="0" name=""/>
        <dsp:cNvSpPr/>
      </dsp:nvSpPr>
      <dsp:spPr>
        <a:xfrm>
          <a:off x="5375" y="324380"/>
          <a:ext cx="1876797" cy="2631983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>
              <a:solidFill>
                <a:schemeClr val="tx1"/>
              </a:solidFill>
              <a:latin typeface="+mn-lt"/>
            </a:rPr>
            <a:t>Phase 1</a:t>
          </a:r>
        </a:p>
      </dsp:txBody>
      <dsp:txXfrm rot="16200000">
        <a:off x="-886057" y="1215814"/>
        <a:ext cx="2158226" cy="375359"/>
      </dsp:txXfrm>
    </dsp:sp>
    <dsp:sp modelId="{EA93211F-E1AF-4299-9410-B01DB951FD11}">
      <dsp:nvSpPr>
        <dsp:cNvPr id="0" name=""/>
        <dsp:cNvSpPr/>
      </dsp:nvSpPr>
      <dsp:spPr>
        <a:xfrm>
          <a:off x="380735" y="324380"/>
          <a:ext cx="1398214" cy="2631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+mn-lt"/>
            </a:rPr>
            <a:t>Planning and Requirements Gathering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Define Project Scope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Stakeholder Interview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Market Research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Implementation Plan</a:t>
          </a:r>
          <a:endParaRPr lang="en-CA" sz="1400" kern="1200">
            <a:latin typeface="+mn-lt"/>
          </a:endParaRPr>
        </a:p>
      </dsp:txBody>
      <dsp:txXfrm>
        <a:off x="380735" y="324380"/>
        <a:ext cx="1398214" cy="2631983"/>
      </dsp:txXfrm>
    </dsp:sp>
    <dsp:sp modelId="{95D4A6C3-4A59-4450-BE40-D1227859C946}">
      <dsp:nvSpPr>
        <dsp:cNvPr id="0" name=""/>
        <dsp:cNvSpPr/>
      </dsp:nvSpPr>
      <dsp:spPr>
        <a:xfrm>
          <a:off x="1947861" y="324380"/>
          <a:ext cx="1876797" cy="2631983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-67167"/>
            <a:satOff val="20842"/>
            <a:lumOff val="13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>
              <a:solidFill>
                <a:schemeClr val="tx1"/>
              </a:solidFill>
              <a:latin typeface="+mn-lt"/>
            </a:rPr>
            <a:t>Phase 2</a:t>
          </a:r>
        </a:p>
      </dsp:txBody>
      <dsp:txXfrm rot="16200000">
        <a:off x="1056427" y="1215814"/>
        <a:ext cx="2158226" cy="375359"/>
      </dsp:txXfrm>
    </dsp:sp>
    <dsp:sp modelId="{6E51E368-4DC4-4931-953C-E36678CC4B4F}">
      <dsp:nvSpPr>
        <dsp:cNvPr id="0" name=""/>
        <dsp:cNvSpPr/>
      </dsp:nvSpPr>
      <dsp:spPr>
        <a:xfrm rot="5400000">
          <a:off x="1791654" y="2214422"/>
          <a:ext cx="331180" cy="2815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8DC90-BD15-4AEB-935F-F0382B75FF3E}">
      <dsp:nvSpPr>
        <dsp:cNvPr id="0" name=""/>
        <dsp:cNvSpPr/>
      </dsp:nvSpPr>
      <dsp:spPr>
        <a:xfrm>
          <a:off x="2323220" y="324380"/>
          <a:ext cx="1398214" cy="2631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+mn-lt"/>
            </a:rPr>
            <a:t>System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IT Architecture Design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Data Modeling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Technology Evaluation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Technical Specification</a:t>
          </a:r>
          <a:endParaRPr lang="en-CA" sz="1400" kern="1200">
            <a:latin typeface="+mn-lt"/>
          </a:endParaRPr>
        </a:p>
      </dsp:txBody>
      <dsp:txXfrm>
        <a:off x="2323220" y="324380"/>
        <a:ext cx="1398214" cy="2631983"/>
      </dsp:txXfrm>
    </dsp:sp>
    <dsp:sp modelId="{14DFC837-FDC4-4E34-8EF3-A83CE98DFECB}">
      <dsp:nvSpPr>
        <dsp:cNvPr id="0" name=""/>
        <dsp:cNvSpPr/>
      </dsp:nvSpPr>
      <dsp:spPr>
        <a:xfrm>
          <a:off x="3890347" y="324380"/>
          <a:ext cx="1876797" cy="2631983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-134335"/>
            <a:satOff val="41684"/>
            <a:lumOff val="26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>
              <a:solidFill>
                <a:schemeClr val="tx1"/>
              </a:solidFill>
              <a:latin typeface="+mn-lt"/>
            </a:rPr>
            <a:t>Phase 3</a:t>
          </a:r>
        </a:p>
      </dsp:txBody>
      <dsp:txXfrm rot="16200000">
        <a:off x="2998913" y="1215814"/>
        <a:ext cx="2158226" cy="375359"/>
      </dsp:txXfrm>
    </dsp:sp>
    <dsp:sp modelId="{5F2BC4B7-3343-43A4-ADA4-6389F0DA2D70}">
      <dsp:nvSpPr>
        <dsp:cNvPr id="0" name=""/>
        <dsp:cNvSpPr/>
      </dsp:nvSpPr>
      <dsp:spPr>
        <a:xfrm rot="5400000">
          <a:off x="3734140" y="2214422"/>
          <a:ext cx="331180" cy="2815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-83959"/>
              <a:satOff val="26052"/>
              <a:lumOff val="16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1C24E-646D-4DE7-B285-7499F57A682F}">
      <dsp:nvSpPr>
        <dsp:cNvPr id="0" name=""/>
        <dsp:cNvSpPr/>
      </dsp:nvSpPr>
      <dsp:spPr>
        <a:xfrm>
          <a:off x="4265706" y="324380"/>
          <a:ext cx="1398214" cy="2631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+mn-lt"/>
            </a:rPr>
            <a:t>Development and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System Development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UI Development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Testing and QA</a:t>
          </a:r>
        </a:p>
      </dsp:txBody>
      <dsp:txXfrm>
        <a:off x="4265706" y="324380"/>
        <a:ext cx="1398214" cy="2631983"/>
      </dsp:txXfrm>
    </dsp:sp>
    <dsp:sp modelId="{10731CD6-FFDA-4051-A96C-F8A1F3EF3EE2}">
      <dsp:nvSpPr>
        <dsp:cNvPr id="0" name=""/>
        <dsp:cNvSpPr/>
      </dsp:nvSpPr>
      <dsp:spPr>
        <a:xfrm>
          <a:off x="5832832" y="324380"/>
          <a:ext cx="1876797" cy="2631983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-134335"/>
            <a:satOff val="41684"/>
            <a:lumOff val="26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>
              <a:solidFill>
                <a:schemeClr val="tx1"/>
              </a:solidFill>
              <a:latin typeface="+mn-lt"/>
            </a:rPr>
            <a:t>Phase 4</a:t>
          </a:r>
        </a:p>
      </dsp:txBody>
      <dsp:txXfrm rot="16200000">
        <a:off x="4941399" y="1215814"/>
        <a:ext cx="2158226" cy="375359"/>
      </dsp:txXfrm>
    </dsp:sp>
    <dsp:sp modelId="{AA80F79C-6638-47EA-9A7D-B081CCB81EAC}">
      <dsp:nvSpPr>
        <dsp:cNvPr id="0" name=""/>
        <dsp:cNvSpPr/>
      </dsp:nvSpPr>
      <dsp:spPr>
        <a:xfrm rot="5400000">
          <a:off x="5676626" y="2214422"/>
          <a:ext cx="331180" cy="2815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-167919"/>
              <a:satOff val="52105"/>
              <a:lumOff val="32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79D5C-9370-4735-ADB5-8E24BFA0F5E4}">
      <dsp:nvSpPr>
        <dsp:cNvPr id="0" name=""/>
        <dsp:cNvSpPr/>
      </dsp:nvSpPr>
      <dsp:spPr>
        <a:xfrm>
          <a:off x="6208192" y="324380"/>
          <a:ext cx="1398214" cy="2631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+mn-lt"/>
            </a:rPr>
            <a:t>Deployment and Integration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System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AI System Integration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Deployment with Docker and GCP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Issue Resolution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400" kern="1200">
            <a:latin typeface="+mn-lt"/>
          </a:endParaRPr>
        </a:p>
      </dsp:txBody>
      <dsp:txXfrm>
        <a:off x="6208192" y="324380"/>
        <a:ext cx="1398214" cy="2631983"/>
      </dsp:txXfrm>
    </dsp:sp>
    <dsp:sp modelId="{60BC5305-E4E3-4A87-BE38-A5C80E0B7B8C}">
      <dsp:nvSpPr>
        <dsp:cNvPr id="0" name=""/>
        <dsp:cNvSpPr/>
      </dsp:nvSpPr>
      <dsp:spPr>
        <a:xfrm>
          <a:off x="7775318" y="324380"/>
          <a:ext cx="1876797" cy="2631983"/>
        </a:xfrm>
        <a:prstGeom prst="roundRect">
          <a:avLst>
            <a:gd name="adj" fmla="val 5000"/>
          </a:avLst>
        </a:prstGeom>
        <a:solidFill>
          <a:schemeClr val="accent5">
            <a:shade val="50000"/>
            <a:hueOff val="-67167"/>
            <a:satOff val="20842"/>
            <a:lumOff val="13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>
              <a:solidFill>
                <a:schemeClr val="tx1"/>
              </a:solidFill>
              <a:latin typeface="+mn-lt"/>
            </a:rPr>
            <a:t>Phase 5</a:t>
          </a:r>
        </a:p>
      </dsp:txBody>
      <dsp:txXfrm rot="16200000">
        <a:off x="6883884" y="1215814"/>
        <a:ext cx="2158226" cy="375359"/>
      </dsp:txXfrm>
    </dsp:sp>
    <dsp:sp modelId="{C6524BD9-15CD-41CB-9A22-DC4BAF110B36}">
      <dsp:nvSpPr>
        <dsp:cNvPr id="0" name=""/>
        <dsp:cNvSpPr/>
      </dsp:nvSpPr>
      <dsp:spPr>
        <a:xfrm rot="5400000">
          <a:off x="7619111" y="2214422"/>
          <a:ext cx="331180" cy="2815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-83959"/>
              <a:satOff val="26052"/>
              <a:lumOff val="16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C1931-B898-429E-97DB-351D2592D15F}">
      <dsp:nvSpPr>
        <dsp:cNvPr id="0" name=""/>
        <dsp:cNvSpPr/>
      </dsp:nvSpPr>
      <dsp:spPr>
        <a:xfrm>
          <a:off x="8150678" y="324380"/>
          <a:ext cx="1398214" cy="26319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+mn-lt"/>
            </a:rPr>
            <a:t>Training and Monitoring</a:t>
          </a:r>
          <a:endParaRPr lang="en-CA" sz="1600" b="1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User Training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Documentation</a:t>
          </a:r>
          <a:endParaRPr lang="en-CA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n-lt"/>
            </a:rPr>
            <a:t>Maintenance</a:t>
          </a:r>
          <a:endParaRPr lang="en-CA" sz="1400" kern="1200">
            <a:latin typeface="+mn-lt"/>
          </a:endParaRPr>
        </a:p>
      </dsp:txBody>
      <dsp:txXfrm>
        <a:off x="8150678" y="324380"/>
        <a:ext cx="1398214" cy="2631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8146-8C4D-4106-AE53-B6C982F17ECB}" type="datetimeFigureOut">
              <a:rPr lang="en-CA" smtClean="0"/>
              <a:t>2024-04-18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1FC22-5B74-4DB6-89A6-FD3BBD4CBC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5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1FC22-5B74-4DB6-89A6-FD3BBD4CBC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1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1FC22-5B74-4DB6-89A6-FD3BBD4CBC4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460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8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8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0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3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34.70.91.51:5000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A7B81-1DD6-30CB-8E4D-DD67872C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715" y="467271"/>
            <a:ext cx="4015052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Fashion Recommendation System for eCommerce &amp; AI Stylist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le of tuxedos">
            <a:extLst>
              <a:ext uri="{FF2B5EF4-FFF2-40B4-BE49-F238E27FC236}">
                <a16:creationId xmlns:a16="http://schemas.microsoft.com/office/drawing/2014/main" id="{3E1928CF-EF8A-A1E9-8FD2-3B9C1C845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r="26204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930-AE3B-6CD4-28EC-2B1719E0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Group 9 </a:t>
            </a:r>
            <a:endParaRPr lang="en-US"/>
          </a:p>
          <a:p>
            <a:r>
              <a:rPr lang="en-US" sz="1800"/>
              <a:t>Baris Alan - 101474458 </a:t>
            </a:r>
          </a:p>
          <a:p>
            <a:r>
              <a:rPr lang="en-US" sz="1800"/>
              <a:t>Trung Hau Nguyen - 101445701 </a:t>
            </a:r>
          </a:p>
          <a:p>
            <a:r>
              <a:rPr lang="en-US" sz="1800"/>
              <a:t>Yuk Hoi Ng - 101482801 </a:t>
            </a:r>
          </a:p>
          <a:p>
            <a:r>
              <a:rPr lang="en-US" sz="1800"/>
              <a:t>Chun Ting Yiu - 101521540 </a:t>
            </a:r>
          </a:p>
        </p:txBody>
      </p:sp>
      <p:sp>
        <p:nvSpPr>
          <p:cNvPr id="3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4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1F76-C866-942C-C0E2-54D37510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 analysis - Funding 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88AC39-629A-C406-9604-35BB56F8A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064946"/>
              </p:ext>
            </p:extLst>
          </p:nvPr>
        </p:nvGraphicFramePr>
        <p:xfrm>
          <a:off x="838200" y="1825625"/>
          <a:ext cx="10515599" cy="279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436">
                  <a:extLst>
                    <a:ext uri="{9D8B030D-6E8A-4147-A177-3AD203B41FA5}">
                      <a16:colId xmlns:a16="http://schemas.microsoft.com/office/drawing/2014/main" val="3662767551"/>
                    </a:ext>
                  </a:extLst>
                </a:gridCol>
                <a:gridCol w="5530163">
                  <a:extLst>
                    <a:ext uri="{9D8B030D-6E8A-4147-A177-3AD203B41FA5}">
                      <a16:colId xmlns:a16="http://schemas.microsoft.com/office/drawing/2014/main" val="2352979368"/>
                    </a:ext>
                  </a:extLst>
                </a:gridCol>
              </a:tblGrid>
              <a:tr h="338836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Meiryo"/>
                        </a:rPr>
                        <a:t>Internal Funding</a:t>
                      </a:r>
                      <a:endParaRPr lang="en-US" sz="1800" b="0" i="0" u="none" strike="noStrike">
                        <a:effectLst/>
                        <a:highlight>
                          <a:srgbClr val="A996C6"/>
                        </a:highlight>
                        <a:latin typeface="Meiry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baseline="0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Meiryo"/>
                        </a:rPr>
                        <a:t>External Funding</a:t>
                      </a:r>
                      <a:endParaRPr lang="en-US" sz="1800" b="0" i="0" u="none" strike="noStrike">
                        <a:effectLst/>
                        <a:highlight>
                          <a:srgbClr val="A996C6"/>
                        </a:highlight>
                        <a:latin typeface="Meiry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3704"/>
                  </a:ext>
                </a:extLst>
              </a:tr>
              <a:tr h="2428494">
                <a:tc>
                  <a:txBody>
                    <a:bodyPr/>
                    <a:lstStyle/>
                    <a:p>
                      <a:pPr marL="347345" indent="-347345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Arial" panose="020B0604020202020204" pitchFamily="34" charset="0"/>
                        <a:buAutoNum type="arabicPeriod"/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Allocate Budge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  <a:p>
                      <a:pPr marL="45720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- Prioritizing funds based on project importance, strategic alignment, and expected return on investment.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2. Cash Reserves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  <a:p>
                      <a:pPr marL="45720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- Access the availability of retained earnings or cash reserves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1. Financing Options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  <a:p>
                      <a:pPr marL="45720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- Loans, lines of credit, or equipment financing from banks or financial institutions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2. Investment Opportunities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  <a:p>
                      <a:pPr marL="45720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Meiryo"/>
                        </a:rPr>
                        <a:t>- Investment from venture capital firms, angel investors, or strategic partners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Meiry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5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02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8989-BC6C-D01C-F7A9-B36C3CDB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Financial analysis - Cost Estimate 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C568D-8180-BE35-824B-7B833325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54394"/>
              </p:ext>
            </p:extLst>
          </p:nvPr>
        </p:nvGraphicFramePr>
        <p:xfrm>
          <a:off x="1038225" y="1607820"/>
          <a:ext cx="10115550" cy="3505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994427258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238513834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Development Costs</a:t>
                      </a:r>
                      <a:endParaRPr lang="en-US" sz="1800"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Operational Costs</a:t>
                      </a:r>
                      <a:endParaRPr lang="en-US" sz="1800"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60691"/>
                  </a:ext>
                </a:extLst>
              </a:tr>
              <a:tr h="3124200">
                <a:tc>
                  <a:txBody>
                    <a:bodyPr/>
                    <a:lstStyle/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Personal (Labour cost)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Salaries for AI engineers, software developers, and data scientists.</a:t>
                      </a:r>
                    </a:p>
                    <a:p>
                      <a:pPr fontAlgn="base"/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2. Technology (IT infrastructure components)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Servers, storage, networking equipment and software licenses costs.</a:t>
                      </a:r>
                    </a:p>
                    <a:p>
                      <a:pPr fontAlgn="base"/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3. Training and Development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Training sessions, workshops and educational material cost.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Maintenance and Support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Annual/Ongoing system maintenance, update and technical support.</a:t>
                      </a:r>
                    </a:p>
                    <a:p>
                      <a:pPr fontAlgn="base"/>
                      <a:endParaRPr lang="en-US" sz="1800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  <a:p>
                      <a:pPr fontAlgn="base"/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2. Integration costs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Cost of integrating with existing eCommerce platforms, inventory management systems, or customer database.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8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6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3E1D-5230-0EB5-5D5C-12B74460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42" y="362441"/>
            <a:ext cx="10515600" cy="1325563"/>
          </a:xfrm>
        </p:spPr>
        <p:txBody>
          <a:bodyPr/>
          <a:lstStyle/>
          <a:p>
            <a:r>
              <a:rPr lang="en-US"/>
              <a:t>Financial analysis - KPI estimate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355FFD-0980-ED35-BD99-48D920DD5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450366"/>
              </p:ext>
            </p:extLst>
          </p:nvPr>
        </p:nvGraphicFramePr>
        <p:xfrm>
          <a:off x="842210" y="1814762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85610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21628616"/>
                    </a:ext>
                  </a:extLst>
                </a:gridCol>
              </a:tblGrid>
              <a:tr h="35792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Target </a:t>
                      </a:r>
                      <a:endParaRPr lang="en-US" sz="1800" b="0" i="0" u="none" strike="noStrike"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Reason</a:t>
                      </a:r>
                      <a:endParaRPr lang="en-US" sz="1800" b="0" i="0" u="none" strike="noStrike"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83178"/>
                  </a:ext>
                </a:extLst>
              </a:tr>
              <a:tr h="613589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Increase total sales by 20% compared to the previous year</a:t>
                      </a:r>
                      <a:endParaRPr lang="en-CA" sz="1800" b="0" i="0" u="none" strike="noStrike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Increasing total sales directly impacts revenue generation and business growth</a:t>
                      </a:r>
                      <a:endParaRPr lang="en-CA" sz="1800" b="0" i="0" u="none" strike="noStrike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48894"/>
                  </a:ext>
                </a:extLst>
              </a:tr>
              <a:tr h="877773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Increase Revenue per User(ARPU) by 10% within the next nine months</a:t>
                      </a:r>
                      <a:endParaRPr lang="en-CA" sz="1800" b="0" i="0" u="none" strike="noStrike">
                        <a:effectLst/>
                        <a:highlight>
                          <a:srgbClr val="F1EFF5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Monitoring ARPU allows assessment of the average value generated from each customer, providing insights into the effectiveness of marketing and sales efforts</a:t>
                      </a:r>
                      <a:endParaRPr lang="en-CA" sz="1800" b="0" i="0" u="none" strike="noStrike">
                        <a:effectLst/>
                        <a:highlight>
                          <a:srgbClr val="F1EFF5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070755"/>
                  </a:ext>
                </a:extLst>
              </a:tr>
              <a:tr h="877773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Achieve an ROI of 5 or higher within the next two years</a:t>
                      </a:r>
                      <a:endParaRPr lang="en-CA" sz="1800" b="0" i="0" u="none" strike="noStrike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valuating ROI ensures that the benefits derived from the project justify the associated costs and deliver positive financial outcomes</a:t>
                      </a:r>
                      <a:endParaRPr lang="en-CA" sz="1800" b="0" i="0" u="none" strike="noStrike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0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AFDC-0CA8-A74C-8BD4-E685159A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97" y="380087"/>
            <a:ext cx="10515600" cy="1325563"/>
          </a:xfrm>
        </p:spPr>
        <p:txBody>
          <a:bodyPr/>
          <a:lstStyle/>
          <a:p>
            <a:r>
              <a:rPr lang="en-US"/>
              <a:t>Resource required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A38EC-7039-18D7-A114-E192353F63F5}"/>
              </a:ext>
            </a:extLst>
          </p:cNvPr>
          <p:cNvSpPr txBox="1"/>
          <p:nvPr/>
        </p:nvSpPr>
        <p:spPr>
          <a:xfrm>
            <a:off x="833754" y="1714905"/>
            <a:ext cx="5764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150">
                <a:latin typeface="Gill Sans Nova"/>
              </a:rPr>
              <a:t>Human Resources: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F81E2DD-9008-8F2B-4F10-2EEEA048B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449704"/>
              </p:ext>
            </p:extLst>
          </p:nvPr>
        </p:nvGraphicFramePr>
        <p:xfrm>
          <a:off x="838200" y="2199436"/>
          <a:ext cx="10515599" cy="375170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72526">
                  <a:extLst>
                    <a:ext uri="{9D8B030D-6E8A-4147-A177-3AD203B41FA5}">
                      <a16:colId xmlns:a16="http://schemas.microsoft.com/office/drawing/2014/main" val="1345161001"/>
                    </a:ext>
                  </a:extLst>
                </a:gridCol>
                <a:gridCol w="7443073">
                  <a:extLst>
                    <a:ext uri="{9D8B030D-6E8A-4147-A177-3AD203B41FA5}">
                      <a16:colId xmlns:a16="http://schemas.microsoft.com/office/drawing/2014/main" val="1803075913"/>
                    </a:ext>
                  </a:extLst>
                </a:gridCol>
              </a:tblGrid>
              <a:tr h="87249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Data Scientists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Skilled professionals proficient in machine learning, data analytics, and AI algorithm development.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205014"/>
                  </a:ext>
                </a:extLst>
              </a:tr>
              <a:tr h="87249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Software Engineers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Experienced developers with expertise in programming languages like Python, Java, or C++ for software development and integration.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9957"/>
                  </a:ext>
                </a:extLst>
              </a:tr>
              <a:tr h="87249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UI/UX Designers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Designers specializing in user interface and user experience design to create an intuitive and visually appealing recommendation interface.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16134"/>
                  </a:ext>
                </a:extLst>
              </a:tr>
              <a:tr h="1134237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Project Managers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Gill Sans Nova"/>
                        </a:rPr>
                        <a:t>Project management professionals responsible for overseeing the project, coordinating team activities, and ensuring timely delivery.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53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6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0F4D-247F-A98B-1865-B1DC372B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985"/>
            <a:ext cx="10515600" cy="1325563"/>
          </a:xfrm>
        </p:spPr>
        <p:txBody>
          <a:bodyPr/>
          <a:lstStyle/>
          <a:p>
            <a:r>
              <a:rPr lang="en-US"/>
              <a:t>Resource required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F4694-6758-880B-DE33-690272FB55C3}"/>
              </a:ext>
            </a:extLst>
          </p:cNvPr>
          <p:cNvSpPr txBox="1"/>
          <p:nvPr/>
        </p:nvSpPr>
        <p:spPr>
          <a:xfrm>
            <a:off x="836699" y="1719265"/>
            <a:ext cx="3927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resources: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4A96A4-3CA6-CB4A-2BF4-EBFFD932C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996832"/>
              </p:ext>
            </p:extLst>
          </p:nvPr>
        </p:nvGraphicFramePr>
        <p:xfrm>
          <a:off x="838200" y="2199062"/>
          <a:ext cx="10515599" cy="1828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621161">
                  <a:extLst>
                    <a:ext uri="{9D8B030D-6E8A-4147-A177-3AD203B41FA5}">
                      <a16:colId xmlns:a16="http://schemas.microsoft.com/office/drawing/2014/main" val="587115260"/>
                    </a:ext>
                  </a:extLst>
                </a:gridCol>
                <a:gridCol w="6894438">
                  <a:extLst>
                    <a:ext uri="{9D8B030D-6E8A-4147-A177-3AD203B41FA5}">
                      <a16:colId xmlns:a16="http://schemas.microsoft.com/office/drawing/2014/main" val="317288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bg1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Training Data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Diverse and high-quality datasets comprising user interactions, product attributes, customer preferences, and historical sales data for training AI models.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5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chemeClr val="bg1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Real-Time Data Streams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Access to real-time data streams from the eCommerce platform, including user interactions, product updates, and inventory changes, for dynamic recommendation updates.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F1EFF5"/>
                        </a:highlight>
                        <a:latin typeface="Gill Sans Nov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7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83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D7A59-F93F-7686-8C0F-E67DE878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Problem Statement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orry Phone Images – Browse 95,497 Stock Photos, Vectors, and Video | Adobe  Stock">
            <a:extLst>
              <a:ext uri="{FF2B5EF4-FFF2-40B4-BE49-F238E27FC236}">
                <a16:creationId xmlns:a16="http://schemas.microsoft.com/office/drawing/2014/main" id="{45173188-24DD-CA21-E039-3DF6ECCA9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0" r="8499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3D35-4508-47E5-0A74-7753034F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Consumers face overwhelming choices when shopping for fashion items online. 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It is often difficult for shoppers to confidently pair clothing and accessories together to create cohesive outfits. </a:t>
            </a:r>
            <a:endParaRPr lang="en-US" sz="1800"/>
          </a:p>
          <a:p>
            <a:endParaRPr lang="en-US" sz="1800"/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8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98D18-7FD5-3621-454A-4BC42CBF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Competitors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EF4A-F51D-DB18-DF2F-3359351A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53" y="2829330"/>
            <a:ext cx="6167835" cy="257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Stitch Fix and Trunk Club, who also offer personalized fashion recommendations. </a:t>
            </a:r>
            <a:endParaRPr lang="en-US" sz="2800"/>
          </a:p>
          <a:p>
            <a:r>
              <a:rPr lang="en-US" sz="2800" err="1">
                <a:ea typeface="+mn-lt"/>
                <a:cs typeface="+mn-lt"/>
              </a:rPr>
              <a:t>StyleMe</a:t>
            </a:r>
            <a:r>
              <a:rPr lang="en-US" sz="2800">
                <a:ea typeface="+mn-lt"/>
                <a:cs typeface="+mn-lt"/>
              </a:rPr>
              <a:t> employs deep learning to analyze preferences and integrates with 3D models to create their products.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Content Placeholder 4" descr="A mannequin wearing a leather jacket and pants by using StyleMe stylist&#10;&#10;By StyleMe">
            <a:extLst>
              <a:ext uri="{FF2B5EF4-FFF2-40B4-BE49-F238E27FC236}">
                <a16:creationId xmlns:a16="http://schemas.microsoft.com/office/drawing/2014/main" id="{AE45D68D-4B51-595C-FB30-C2F29884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431" y="1336390"/>
            <a:ext cx="2696847" cy="483739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62A87B-9239-3269-31D8-0A1502977FF5}"/>
              </a:ext>
            </a:extLst>
          </p:cNvPr>
          <p:cNvSpPr txBox="1">
            <a:spLocks/>
          </p:cNvSpPr>
          <p:nvPr/>
        </p:nvSpPr>
        <p:spPr>
          <a:xfrm>
            <a:off x="3630908" y="5950561"/>
            <a:ext cx="3634433" cy="379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F50E82-3148-98E2-0C0E-64560BFB2037}"/>
              </a:ext>
            </a:extLst>
          </p:cNvPr>
          <p:cNvSpPr txBox="1">
            <a:spLocks/>
          </p:cNvSpPr>
          <p:nvPr/>
        </p:nvSpPr>
        <p:spPr>
          <a:xfrm>
            <a:off x="7980246" y="6173224"/>
            <a:ext cx="2743784" cy="473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i="1" err="1">
                <a:ea typeface="+mn-lt"/>
                <a:cs typeface="+mn-lt"/>
              </a:rPr>
              <a:t>StyleMe</a:t>
            </a:r>
            <a:r>
              <a:rPr lang="en-US" sz="1400" i="1">
                <a:ea typeface="+mn-lt"/>
                <a:cs typeface="+mn-lt"/>
              </a:rPr>
              <a:t> user interface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5108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3A57-39B0-325C-62FA-AC5EDA4A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 this problem?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149F-6C27-654F-57CA-300AEF12B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It impacts the customer's shopping experience and satisfaction.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By addressing this problem, we can significantly enhance their overall satisfaction and increase the likelihood of them making purchases.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7D04-8556-D6E3-E7F3-9CAC0C7A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Canvas</a:t>
            </a:r>
          </a:p>
        </p:txBody>
      </p:sp>
      <p:pic>
        <p:nvPicPr>
          <p:cNvPr id="24" name="Picture 23" descr="A white background with black border&#10;&#10;Description automatically generated">
            <a:extLst>
              <a:ext uri="{FF2B5EF4-FFF2-40B4-BE49-F238E27FC236}">
                <a16:creationId xmlns:a16="http://schemas.microsoft.com/office/drawing/2014/main" id="{53FDF87D-5015-E922-759B-18AECA03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49" y="1401670"/>
            <a:ext cx="1972753" cy="5433205"/>
          </a:xfrm>
          <a:prstGeom prst="rect">
            <a:avLst/>
          </a:prstGeom>
        </p:spPr>
      </p:pic>
      <p:sp>
        <p:nvSpPr>
          <p:cNvPr id="25" name="object 198">
            <a:extLst>
              <a:ext uri="{FF2B5EF4-FFF2-40B4-BE49-F238E27FC236}">
                <a16:creationId xmlns:a16="http://schemas.microsoft.com/office/drawing/2014/main" id="{CF940DA1-E945-8286-BF61-EB09D7671727}"/>
              </a:ext>
            </a:extLst>
          </p:cNvPr>
          <p:cNvSpPr>
            <a:spLocks/>
          </p:cNvSpPr>
          <p:nvPr/>
        </p:nvSpPr>
        <p:spPr bwMode="auto">
          <a:xfrm>
            <a:off x="1415507" y="1759487"/>
            <a:ext cx="1595599" cy="4499711"/>
          </a:xfrm>
          <a:custGeom>
            <a:avLst/>
            <a:gdLst>
              <a:gd name="T0" fmla="*/ 0 w 299085"/>
              <a:gd name="T1" fmla="*/ 167639 h 167639"/>
              <a:gd name="T2" fmla="*/ 298703 w 299085"/>
              <a:gd name="T3" fmla="*/ 167639 h 167639"/>
              <a:gd name="T4" fmla="*/ 298703 w 299085"/>
              <a:gd name="T5" fmla="*/ 0 h 167639"/>
              <a:gd name="T6" fmla="*/ 0 w 299085"/>
              <a:gd name="T7" fmla="*/ 0 h 167639"/>
              <a:gd name="T8" fmla="*/ 0 w 299085"/>
              <a:gd name="T9" fmla="*/ 167639 h 167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085" h="167639">
                <a:moveTo>
                  <a:pt x="0" y="167639"/>
                </a:moveTo>
                <a:lnTo>
                  <a:pt x="298703" y="167639"/>
                </a:lnTo>
                <a:lnTo>
                  <a:pt x="298703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100">
                <a:solidFill>
                  <a:srgbClr val="0D0D0D"/>
                </a:solidFill>
                <a:highlight>
                  <a:srgbClr val="FFFF00"/>
                </a:highlight>
                <a:latin typeface="Segoe UI"/>
                <a:cs typeface="Segoe UI"/>
              </a:rPr>
              <a:t>Who</a:t>
            </a:r>
            <a:r>
              <a:rPr lang="en-US" sz="1100">
                <a:solidFill>
                  <a:srgbClr val="0D0D0D"/>
                </a:solidFill>
                <a:latin typeface="Segoe UI"/>
                <a:cs typeface="Segoe UI"/>
              </a:rPr>
              <a:t>:</a:t>
            </a:r>
            <a:endParaRPr lang="en-US" sz="1100">
              <a:ea typeface="Calibri"/>
            </a:endParaRPr>
          </a:p>
          <a:p>
            <a:r>
              <a:rPr lang="en-US" sz="1100">
                <a:solidFill>
                  <a:srgbClr val="0D0D0D"/>
                </a:solidFill>
                <a:latin typeface="Segoe UI"/>
                <a:cs typeface="Segoe UI"/>
              </a:rPr>
              <a:t>-  The online shoppers</a:t>
            </a:r>
            <a:endParaRPr lang="en-US" sz="1100">
              <a:ea typeface="Calibri"/>
            </a:endParaRPr>
          </a:p>
          <a:p>
            <a:r>
              <a:rPr lang="en-US" sz="1100">
                <a:solidFill>
                  <a:srgbClr val="0D0D0D"/>
                </a:solidFill>
                <a:latin typeface="Segoe UI"/>
                <a:ea typeface="Calibri"/>
                <a:cs typeface="Segoe UI"/>
              </a:rPr>
              <a:t>- </a:t>
            </a: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Users will benefit from receiving recommendations based on our products and the products they upload while shopping online.</a:t>
            </a:r>
            <a:endParaRPr lang="en-US" sz="1100">
              <a:latin typeface="Calibri"/>
              <a:ea typeface="Calibri"/>
              <a:cs typeface="Calibri"/>
            </a:endParaRPr>
          </a:p>
          <a:p>
            <a:r>
              <a:rPr lang="en-US" sz="1100">
                <a:solidFill>
                  <a:srgbClr val="0D0D0D"/>
                </a:solidFill>
                <a:highlight>
                  <a:srgbClr val="FFFF00"/>
                </a:highlight>
                <a:latin typeface="Segoe UI"/>
                <a:cs typeface="Segoe UI"/>
              </a:rPr>
              <a:t>What: </a:t>
            </a:r>
            <a:endParaRPr lang="en-US" sz="1100">
              <a:highlight>
                <a:srgbClr val="FFFF00"/>
              </a:highlight>
              <a:ea typeface="Calibri"/>
            </a:endParaRPr>
          </a:p>
          <a:p>
            <a:r>
              <a:rPr lang="en-US" sz="1100">
                <a:solidFill>
                  <a:srgbClr val="0D0D0D"/>
                </a:solidFill>
                <a:latin typeface="Segoe UI"/>
                <a:cs typeface="Segoe UI"/>
              </a:rPr>
              <a:t>- The key features include image-based product recommendations, managing user carts, adding products to the recommendation, and interact with users by Gen AI</a:t>
            </a:r>
            <a:endParaRPr lang="en-US" sz="1100">
              <a:ea typeface="Calibri"/>
            </a:endParaRPr>
          </a:p>
          <a:p>
            <a:r>
              <a:rPr lang="en-US" sz="1100">
                <a:solidFill>
                  <a:srgbClr val="0D0D0D"/>
                </a:solidFill>
                <a:highlight>
                  <a:srgbClr val="FFFF00"/>
                </a:highlight>
                <a:latin typeface="Segoe UI"/>
                <a:cs typeface="Segoe UI"/>
              </a:rPr>
              <a:t>Why:</a:t>
            </a:r>
            <a:endParaRPr lang="en-US" sz="1100">
              <a:highlight>
                <a:srgbClr val="FFFF00"/>
              </a:highlight>
              <a:ea typeface="Calibri"/>
            </a:endParaRPr>
          </a:p>
          <a:p>
            <a:r>
              <a:rPr lang="en-US" sz="1100">
                <a:solidFill>
                  <a:srgbClr val="0D0D0D"/>
                </a:solidFill>
                <a:latin typeface="Segoe UI"/>
                <a:cs typeface="Segoe UI"/>
              </a:rPr>
              <a:t>-Reasons for building a recommendation system include understanding user preferences, improving shopping experiences, and increasing sales.</a:t>
            </a:r>
            <a:endParaRPr lang="en-US" sz="1100">
              <a:ea typeface="Calibri"/>
            </a:endParaRPr>
          </a:p>
          <a:p>
            <a:r>
              <a:rPr lang="en-US" sz="1100">
                <a:solidFill>
                  <a:srgbClr val="0D0D0D"/>
                </a:solidFill>
                <a:latin typeface="Segoe UI"/>
                <a:cs typeface="Segoe UI"/>
              </a:rPr>
              <a:t>-  Image-based recommendations allow users to easily find visually similar products and enrich the shopping experience.</a:t>
            </a:r>
            <a:endParaRPr lang="en-US" sz="1100">
              <a:ea typeface="Calibri"/>
            </a:endParaRPr>
          </a:p>
          <a:p>
            <a:endParaRPr lang="en-US" sz="1100">
              <a:ea typeface="Calibri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49B74B-FBC2-EDB3-F3C9-1ABDDB43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33" y="1393046"/>
            <a:ext cx="4151102" cy="3193210"/>
          </a:xfrm>
          <a:prstGeom prst="rect">
            <a:avLst/>
          </a:prstGeom>
        </p:spPr>
      </p:pic>
      <p:sp>
        <p:nvSpPr>
          <p:cNvPr id="31" name="object 217">
            <a:extLst>
              <a:ext uri="{FF2B5EF4-FFF2-40B4-BE49-F238E27FC236}">
                <a16:creationId xmlns:a16="http://schemas.microsoft.com/office/drawing/2014/main" id="{8714D399-5AF0-AE97-AC86-CB643E4F033C}"/>
              </a:ext>
            </a:extLst>
          </p:cNvPr>
          <p:cNvSpPr>
            <a:spLocks/>
          </p:cNvSpPr>
          <p:nvPr/>
        </p:nvSpPr>
        <p:spPr bwMode="auto">
          <a:xfrm>
            <a:off x="5213549" y="1957816"/>
            <a:ext cx="1693209" cy="1529090"/>
          </a:xfrm>
          <a:custGeom>
            <a:avLst/>
            <a:gdLst>
              <a:gd name="T0" fmla="*/ 0 w 1666240"/>
              <a:gd name="T1" fmla="*/ 167639 h 167639"/>
              <a:gd name="T2" fmla="*/ 1665981 w 1666240"/>
              <a:gd name="T3" fmla="*/ 167639 h 167639"/>
              <a:gd name="T4" fmla="*/ 1665981 w 1666240"/>
              <a:gd name="T5" fmla="*/ 0 h 167639"/>
              <a:gd name="T6" fmla="*/ 0 w 1666240"/>
              <a:gd name="T7" fmla="*/ 0 h 167639"/>
              <a:gd name="T8" fmla="*/ 0 w 1666240"/>
              <a:gd name="T9" fmla="*/ 167639 h 167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6240" h="167639">
                <a:moveTo>
                  <a:pt x="0" y="167639"/>
                </a:moveTo>
                <a:lnTo>
                  <a:pt x="1665981" y="167639"/>
                </a:lnTo>
                <a:lnTo>
                  <a:pt x="1665981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100">
                <a:highlight>
                  <a:srgbClr val="FFFF00"/>
                </a:highlight>
                <a:latin typeface="Segoe UI"/>
                <a:ea typeface="Calibri"/>
                <a:cs typeface="Calibri"/>
              </a:rPr>
              <a:t>Strategy: </a:t>
            </a:r>
            <a:endParaRPr lang="en-US" sz="1100">
              <a:latin typeface="Segoe UI"/>
              <a:ea typeface="Calibri"/>
              <a:cs typeface="Calibri"/>
            </a:endParaRPr>
          </a:p>
          <a:p>
            <a:r>
              <a:rPr lang="en-US" sz="1100">
                <a:latin typeface="Segoe UI"/>
                <a:ea typeface="Calibri"/>
                <a:cs typeface="Calibri"/>
              </a:rPr>
              <a:t>- Extracting feature by using deep learning model (ResNet50), then using ML model (KNN) to classify the recommended items to a queried item.</a:t>
            </a:r>
          </a:p>
          <a:p>
            <a:r>
              <a:rPr lang="en-US" sz="1100">
                <a:latin typeface="Segoe UI"/>
                <a:ea typeface="Calibri"/>
                <a:cs typeface="Calibri"/>
              </a:rPr>
              <a:t>- Using Gemini API to build an AI Stylist.</a:t>
            </a:r>
          </a:p>
        </p:txBody>
      </p:sp>
      <p:sp>
        <p:nvSpPr>
          <p:cNvPr id="32" name="object 283">
            <a:extLst>
              <a:ext uri="{FF2B5EF4-FFF2-40B4-BE49-F238E27FC236}">
                <a16:creationId xmlns:a16="http://schemas.microsoft.com/office/drawing/2014/main" id="{940EB931-542E-E1E2-EF68-B167BA8D8774}"/>
              </a:ext>
            </a:extLst>
          </p:cNvPr>
          <p:cNvSpPr txBox="1"/>
          <p:nvPr/>
        </p:nvSpPr>
        <p:spPr>
          <a:xfrm>
            <a:off x="7287058" y="1956158"/>
            <a:ext cx="1770614" cy="15234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-5">
                <a:solidFill>
                  <a:srgbClr val="0D0D0D"/>
                </a:solidFill>
                <a:latin typeface="Segoe UI"/>
                <a:cs typeface="Segoe UI"/>
              </a:rPr>
              <a:t>Data: </a:t>
            </a:r>
            <a:r>
              <a:rPr lang="en-US" sz="1100" spc="-5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Fashion Product Images Dataset from Kaggle.</a:t>
            </a:r>
          </a:p>
          <a:p>
            <a:pPr marL="127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-5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1100" spc="-5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44442 high quality images</a:t>
            </a:r>
            <a:r>
              <a:rPr lang="en-US" sz="1100" spc="-5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featuring various categories, styles, colors, and genders of clothing.</a:t>
            </a:r>
          </a:p>
          <a:p>
            <a:pPr marL="127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pc="-5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- styles .CSV</a:t>
            </a:r>
            <a:r>
              <a:rPr lang="en-US" sz="1100" spc="-5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file containing detailed features of the products.</a:t>
            </a:r>
          </a:p>
        </p:txBody>
      </p:sp>
      <p:pic>
        <p:nvPicPr>
          <p:cNvPr id="35" name="Picture 3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0E5C7AD-5EFA-F959-22FA-5EE929CE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25" y="1397179"/>
            <a:ext cx="2279350" cy="3213699"/>
          </a:xfrm>
          <a:prstGeom prst="rect">
            <a:avLst/>
          </a:prstGeom>
        </p:spPr>
      </p:pic>
      <p:sp>
        <p:nvSpPr>
          <p:cNvPr id="36" name="object 266">
            <a:extLst>
              <a:ext uri="{FF2B5EF4-FFF2-40B4-BE49-F238E27FC236}">
                <a16:creationId xmlns:a16="http://schemas.microsoft.com/office/drawing/2014/main" id="{2067229A-F689-BD6A-F148-FF4196443334}"/>
              </a:ext>
            </a:extLst>
          </p:cNvPr>
          <p:cNvSpPr txBox="1"/>
          <p:nvPr/>
        </p:nvSpPr>
        <p:spPr>
          <a:xfrm>
            <a:off x="9365300" y="1954996"/>
            <a:ext cx="1673991" cy="194534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Detailed features of the products are provided in a .CSV file.</a:t>
            </a:r>
            <a:endParaRPr lang="en-US" altLang="en-US" sz="110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buClr>
                <a:srgbClr val="0D0D0D"/>
              </a:buClr>
            </a:pP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ResNet50 was built to extract high-level features from the product images.</a:t>
            </a:r>
            <a:endParaRPr lang="en-US" sz="1100">
              <a:latin typeface="Calibri"/>
              <a:ea typeface="Calibri"/>
              <a:cs typeface="Calibri"/>
            </a:endParaRPr>
          </a:p>
          <a:p>
            <a:pPr>
              <a:lnSpc>
                <a:spcPct val="111000"/>
              </a:lnSpc>
              <a:spcBef>
                <a:spcPts val="38"/>
              </a:spcBef>
              <a:buClr>
                <a:srgbClr val="0D0D0D"/>
              </a:buClr>
            </a:pP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These image features, along with other product attributes, are used as input features for the machine learning model (KNN).</a:t>
            </a:r>
            <a:endParaRPr lang="en-US" sz="1100">
              <a:ea typeface="Calibri" panose="020F0502020204030204" pitchFamily="34" charset="0"/>
            </a:endParaRPr>
          </a:p>
        </p:txBody>
      </p:sp>
      <p:pic>
        <p:nvPicPr>
          <p:cNvPr id="38" name="Picture 37" descr="A white rectangular frame with black border&#10;&#10;Description automatically generated">
            <a:extLst>
              <a:ext uri="{FF2B5EF4-FFF2-40B4-BE49-F238E27FC236}">
                <a16:creationId xmlns:a16="http://schemas.microsoft.com/office/drawing/2014/main" id="{46AF3533-340A-AA7D-E9DD-5C4229A4A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093" y="1397718"/>
            <a:ext cx="1876424" cy="3212620"/>
          </a:xfrm>
          <a:prstGeom prst="rect">
            <a:avLst/>
          </a:prstGeom>
        </p:spPr>
      </p:pic>
      <p:sp>
        <p:nvSpPr>
          <p:cNvPr id="40" name="object 33">
            <a:extLst>
              <a:ext uri="{FF2B5EF4-FFF2-40B4-BE49-F238E27FC236}">
                <a16:creationId xmlns:a16="http://schemas.microsoft.com/office/drawing/2014/main" id="{A6945FCF-C9FB-9714-9B76-BB1B4275022E}"/>
              </a:ext>
            </a:extLst>
          </p:cNvPr>
          <p:cNvSpPr txBox="1"/>
          <p:nvPr/>
        </p:nvSpPr>
        <p:spPr>
          <a:xfrm>
            <a:off x="3352359" y="1885514"/>
            <a:ext cx="1760482" cy="2077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33000"/>
              </a:lnSpc>
            </a:pP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11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Classification, Computer Vision &amp; Generative AI</a:t>
            </a: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 </a:t>
            </a:r>
            <a:endParaRPr lang="en-US" altLang="en-US" sz="1100">
              <a:latin typeface="Segoe UI"/>
              <a:cs typeface="Segoe UI"/>
            </a:endParaRPr>
          </a:p>
          <a:p>
            <a:pPr>
              <a:buClr>
                <a:srgbClr val="0D0D0D"/>
              </a:buClr>
            </a:pP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Outcome: A list of recommended products with similar feature rankings and an explanation of why these clothing combinations match or do not match, generated by AI. </a:t>
            </a:r>
            <a:endParaRPr lang="en-US">
              <a:ea typeface="Calibri" panose="020F0502020204030204" pitchFamily="34" charset="0"/>
            </a:endParaRPr>
          </a:p>
          <a:p>
            <a:pPr>
              <a:spcBef>
                <a:spcPts val="363"/>
              </a:spcBef>
              <a:buClr>
                <a:srgbClr val="0D0D0D"/>
              </a:buClr>
            </a:pPr>
            <a:r>
              <a:rPr lang="en-US" sz="11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Wait time: Instant feedback from clicks and purchases.</a:t>
            </a:r>
            <a:endParaRPr lang="en-US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7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5599-3966-DA08-4810-6CF29FEE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97"/>
            <a:ext cx="10515600" cy="1325563"/>
          </a:xfrm>
        </p:spPr>
        <p:txBody>
          <a:bodyPr/>
          <a:lstStyle/>
          <a:p>
            <a:r>
              <a:rPr lang="en-US"/>
              <a:t>ML Canvas</a:t>
            </a:r>
          </a:p>
        </p:txBody>
      </p:sp>
      <p:pic>
        <p:nvPicPr>
          <p:cNvPr id="12" name="Picture 11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E9D36D80-8058-67B5-2CDC-8E278E65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06" y="1549882"/>
            <a:ext cx="1948490" cy="3523531"/>
          </a:xfrm>
          <a:prstGeom prst="rect">
            <a:avLst/>
          </a:prstGeom>
        </p:spPr>
      </p:pic>
      <p:sp>
        <p:nvSpPr>
          <p:cNvPr id="13" name="object 253">
            <a:extLst>
              <a:ext uri="{FF2B5EF4-FFF2-40B4-BE49-F238E27FC236}">
                <a16:creationId xmlns:a16="http://schemas.microsoft.com/office/drawing/2014/main" id="{678EAE80-E8FD-E4CB-7622-D8B8AABC7C53}"/>
              </a:ext>
            </a:extLst>
          </p:cNvPr>
          <p:cNvSpPr txBox="1"/>
          <p:nvPr/>
        </p:nvSpPr>
        <p:spPr>
          <a:xfrm>
            <a:off x="2412310" y="2088618"/>
            <a:ext cx="1772416" cy="26563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en-US" sz="1000">
                <a:solidFill>
                  <a:srgbClr val="0D0D0D"/>
                </a:solidFill>
                <a:latin typeface="Calibri"/>
                <a:cs typeface="Segoe UI"/>
              </a:rPr>
              <a:t>- </a:t>
            </a:r>
            <a:r>
              <a:rPr lang="en-US" altLang="en-US" sz="1000">
                <a:solidFill>
                  <a:srgbClr val="0D0D0D"/>
                </a:solidFill>
                <a:latin typeface="Calibri"/>
                <a:ea typeface="Calibri"/>
                <a:cs typeface="Segoe UI"/>
              </a:rPr>
              <a:t>3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models were employed: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ResNet50, k-nearest neighbors, and the Gemini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Pro Vision 1.0 Model.</a:t>
            </a:r>
            <a:endParaRPr lang="en-US" sz="10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rgbClr val="0D0D0D"/>
              </a:buClr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The model is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updated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whenever new products are released, whether by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season or year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000"/>
          </a:p>
          <a:p>
            <a:pPr>
              <a:lnSpc>
                <a:spcPct val="150000"/>
              </a:lnSpc>
              <a:spcBef>
                <a:spcPts val="50"/>
              </a:spcBef>
              <a:buClr>
                <a:srgbClr val="0D0D0D"/>
              </a:buClr>
              <a:buFont typeface="Segoe UI" panose="020B0502040204020203" pitchFamily="34" charset="0"/>
              <a:buChar char="-"/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 Updating the model requires minimal time, but updating the features when the dataset is changed may take a day.</a:t>
            </a:r>
            <a:endParaRPr lang="en-US" sz="1000">
              <a:latin typeface="Calibri"/>
              <a:ea typeface="Calibri"/>
              <a:cs typeface="Calibri"/>
            </a:endParaRPr>
          </a:p>
        </p:txBody>
      </p:sp>
      <p:pic>
        <p:nvPicPr>
          <p:cNvPr id="14" name="Picture 13" descr="A rectangular black and white frame&#10;&#10;Description automatically generated">
            <a:extLst>
              <a:ext uri="{FF2B5EF4-FFF2-40B4-BE49-F238E27FC236}">
                <a16:creationId xmlns:a16="http://schemas.microsoft.com/office/drawing/2014/main" id="{4401CA5D-2C25-E5DA-0088-B76DF52E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77" y="1544850"/>
            <a:ext cx="1742176" cy="3461708"/>
          </a:xfrm>
          <a:prstGeom prst="rect">
            <a:avLst/>
          </a:prstGeom>
        </p:spPr>
      </p:pic>
      <p:sp>
        <p:nvSpPr>
          <p:cNvPr id="15" name="object 59">
            <a:extLst>
              <a:ext uri="{FF2B5EF4-FFF2-40B4-BE49-F238E27FC236}">
                <a16:creationId xmlns:a16="http://schemas.microsoft.com/office/drawing/2014/main" id="{F52AB5B8-42C8-0309-E266-3CE8BDCA618F}"/>
              </a:ext>
            </a:extLst>
          </p:cNvPr>
          <p:cNvSpPr txBox="1"/>
          <p:nvPr/>
        </p:nvSpPr>
        <p:spPr>
          <a:xfrm>
            <a:off x="4362614" y="2081338"/>
            <a:ext cx="1534304" cy="17624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11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 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Call to action: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Implementing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a feedback loop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allows users to provide explicit feedback on the recommendations they receive. </a:t>
            </a:r>
            <a:endParaRPr lang="en-US"/>
          </a:p>
          <a:p>
            <a:pPr>
              <a:lnSpc>
                <a:spcPct val="111000"/>
              </a:lnSpc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Parameters such as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user ratings, likes, dislikes, and comments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 can be used to refine the recommendation algorithms</a:t>
            </a:r>
            <a:endParaRPr lang="en-US" altLang="en-US" sz="100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A black and white image of a flag&#10;&#10;Description automatically generated">
            <a:extLst>
              <a:ext uri="{FF2B5EF4-FFF2-40B4-BE49-F238E27FC236}">
                <a16:creationId xmlns:a16="http://schemas.microsoft.com/office/drawing/2014/main" id="{14015F22-7D3B-C8A4-919D-48FA60EA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88" y="1540177"/>
            <a:ext cx="1919736" cy="3471053"/>
          </a:xfrm>
          <a:prstGeom prst="rect">
            <a:avLst/>
          </a:prstGeom>
        </p:spPr>
      </p:pic>
      <p:sp>
        <p:nvSpPr>
          <p:cNvPr id="17" name="object 243">
            <a:extLst>
              <a:ext uri="{FF2B5EF4-FFF2-40B4-BE49-F238E27FC236}">
                <a16:creationId xmlns:a16="http://schemas.microsoft.com/office/drawing/2014/main" id="{EBA56BD2-5365-800B-B01C-DC162AA23D16}"/>
              </a:ext>
            </a:extLst>
          </p:cNvPr>
          <p:cNvSpPr txBox="1"/>
          <p:nvPr/>
        </p:nvSpPr>
        <p:spPr>
          <a:xfrm>
            <a:off x="6028800" y="2074104"/>
            <a:ext cx="1774991" cy="21808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ResNet50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can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extract features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from an image in less than a hundred milliseconds. Extracting features from all images takes approximately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30-45 minutes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en-US" sz="800">
              <a:solidFill>
                <a:srgbClr val="989898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rgbClr val="0D0D0D"/>
              </a:buClr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Using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KNN 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requires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minimal to zero training time.</a:t>
            </a:r>
          </a:p>
          <a:p>
            <a:pPr>
              <a:lnSpc>
                <a:spcPct val="150000"/>
              </a:lnSpc>
              <a:buClr>
                <a:srgbClr val="0D0D0D"/>
              </a:buClr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The prediction time during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inference is real-time.</a:t>
            </a:r>
            <a:endParaRPr lang="en-US" altLang="en-US" sz="1000">
              <a:solidFill>
                <a:srgbClr val="0D0D0D"/>
              </a:solidFill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055A2949-494C-7A1B-C713-6BCFC9A6D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019" y="1554554"/>
            <a:ext cx="2082379" cy="3456676"/>
          </a:xfrm>
          <a:prstGeom prst="rect">
            <a:avLst/>
          </a:prstGeom>
        </p:spPr>
      </p:pic>
      <p:sp>
        <p:nvSpPr>
          <p:cNvPr id="21" name="object 291">
            <a:extLst>
              <a:ext uri="{FF2B5EF4-FFF2-40B4-BE49-F238E27FC236}">
                <a16:creationId xmlns:a16="http://schemas.microsoft.com/office/drawing/2014/main" id="{CBBFD61C-F608-BC41-ECFC-A65040308A81}"/>
              </a:ext>
            </a:extLst>
          </p:cNvPr>
          <p:cNvSpPr txBox="1"/>
          <p:nvPr/>
        </p:nvSpPr>
        <p:spPr>
          <a:xfrm>
            <a:off x="8053311" y="2090889"/>
            <a:ext cx="1624779" cy="24127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rgbClr val="0D0D0D"/>
              </a:buClr>
              <a:buFont typeface="Segoe UI" panose="020B0502040204020203" pitchFamily="34" charset="0"/>
              <a:buChar char="-"/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 The models are deployable leveraging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Docker and GCP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for deployment.</a:t>
            </a:r>
            <a:endParaRPr lang="en-US" sz="1000">
              <a:solidFill>
                <a:srgbClr val="0D0D0D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>
                <a:srgbClr val="0D0D0D"/>
              </a:buClr>
              <a:buFont typeface="Segoe UI" panose="020B0502040204020203" pitchFamily="34" charset="0"/>
              <a:buChar char="-"/>
            </a:pP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Test data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will consist of images from 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other clothing datasets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, such as the Clothing dataset on Kaggle.</a:t>
            </a:r>
          </a:p>
          <a:p>
            <a:pPr>
              <a:lnSpc>
                <a:spcPct val="150000"/>
              </a:lnSpc>
              <a:buClr>
                <a:srgbClr val="0D0D0D"/>
              </a:buClr>
              <a:buFont typeface="Segoe UI" panose="020B0502040204020203" pitchFamily="34" charset="0"/>
              <a:buChar char="-"/>
            </a:pP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00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Cosine similarity metrics</a:t>
            </a:r>
            <a:r>
              <a:rPr lang="en-US" sz="10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are utilized to evaluate the model's performance.</a:t>
            </a:r>
          </a:p>
        </p:txBody>
      </p:sp>
      <p:pic>
        <p:nvPicPr>
          <p:cNvPr id="22" name="Picture 21" descr="A white rectangular frame with black border&#10;&#10;Description automatically generated">
            <a:extLst>
              <a:ext uri="{FF2B5EF4-FFF2-40B4-BE49-F238E27FC236}">
                <a16:creationId xmlns:a16="http://schemas.microsoft.com/office/drawing/2014/main" id="{F6BD4C7D-C69A-F357-C07B-AF1B21114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120" y="4909241"/>
            <a:ext cx="7719383" cy="1736245"/>
          </a:xfrm>
          <a:prstGeom prst="rect">
            <a:avLst/>
          </a:prstGeom>
        </p:spPr>
      </p:pic>
      <p:sp>
        <p:nvSpPr>
          <p:cNvPr id="27" name="object 166">
            <a:extLst>
              <a:ext uri="{FF2B5EF4-FFF2-40B4-BE49-F238E27FC236}">
                <a16:creationId xmlns:a16="http://schemas.microsoft.com/office/drawing/2014/main" id="{A7153EDE-EFE2-7F92-1B1B-19EB352F0F4F}"/>
              </a:ext>
            </a:extLst>
          </p:cNvPr>
          <p:cNvSpPr>
            <a:spLocks/>
          </p:cNvSpPr>
          <p:nvPr/>
        </p:nvSpPr>
        <p:spPr bwMode="auto">
          <a:xfrm>
            <a:off x="2419363" y="5337417"/>
            <a:ext cx="6817923" cy="1108075"/>
          </a:xfrm>
          <a:custGeom>
            <a:avLst/>
            <a:gdLst>
              <a:gd name="T0" fmla="*/ 0 w 1800225"/>
              <a:gd name="T1" fmla="*/ 1108197 h 1108709"/>
              <a:gd name="T2" fmla="*/ 1800093 w 1800225"/>
              <a:gd name="T3" fmla="*/ 1108197 h 1108709"/>
              <a:gd name="T4" fmla="*/ 1800093 w 1800225"/>
              <a:gd name="T5" fmla="*/ 0 h 1108709"/>
              <a:gd name="T6" fmla="*/ 0 w 1800225"/>
              <a:gd name="T7" fmla="*/ 0 h 1108709"/>
              <a:gd name="T8" fmla="*/ 0 w 1800225"/>
              <a:gd name="T9" fmla="*/ 1108197 h 1108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0225" h="1108709">
                <a:moveTo>
                  <a:pt x="0" y="1108197"/>
                </a:moveTo>
                <a:lnTo>
                  <a:pt x="1800093" y="1108197"/>
                </a:lnTo>
                <a:lnTo>
                  <a:pt x="1800093" y="0"/>
                </a:lnTo>
                <a:lnTo>
                  <a:pt x="0" y="0"/>
                </a:lnTo>
                <a:lnTo>
                  <a:pt x="0" y="1108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05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105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User Engagement Metrics</a:t>
            </a:r>
            <a:r>
              <a:rPr lang="en-US" sz="105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US" sz="1050">
                <a:latin typeface="Calibri"/>
                <a:ea typeface="Calibri"/>
                <a:cs typeface="Calibri"/>
              </a:rPr>
              <a:t> Track user interactions with the system, such as click-through rates, time spent on the platform, and user retention rates.</a:t>
            </a:r>
          </a:p>
          <a:p>
            <a:endParaRPr lang="en-US" sz="1050">
              <a:ea typeface="Calibri"/>
              <a:cs typeface="Calibri"/>
            </a:endParaRPr>
          </a:p>
          <a:p>
            <a:r>
              <a:rPr lang="en-US" sz="105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 </a:t>
            </a:r>
            <a:r>
              <a:rPr lang="en-US" sz="105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Business Impact Metrics</a:t>
            </a:r>
            <a:r>
              <a:rPr lang="en-US" sz="105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050">
                <a:latin typeface="Calibri"/>
                <a:ea typeface="Calibri"/>
                <a:cs typeface="Calibri"/>
              </a:rPr>
              <a:t> Measure the impact of the ML system on KPI and objectives, such as sales revenue, conversion rates, and customer satisfaction scores</a:t>
            </a:r>
          </a:p>
          <a:p>
            <a:endParaRPr lang="en-US" sz="1050">
              <a:ea typeface="Calibri"/>
              <a:cs typeface="Calibri"/>
            </a:endParaRPr>
          </a:p>
          <a:p>
            <a:r>
              <a:rPr lang="en-US" sz="105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- </a:t>
            </a:r>
            <a:r>
              <a:rPr lang="en-US" sz="1050">
                <a:solidFill>
                  <a:srgbClr val="0D0D0D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Feedback Loop Metrics</a:t>
            </a:r>
            <a:r>
              <a:rPr lang="en-US" sz="105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050">
                <a:latin typeface="Calibri"/>
                <a:ea typeface="Calibri"/>
                <a:cs typeface="Calibri"/>
              </a:rPr>
              <a:t> Establish feedback mechanisms to collect input from end-users and stakeholders.</a:t>
            </a:r>
          </a:p>
          <a:p>
            <a:endParaRPr lang="en-US" sz="1050"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9394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63AF0-CDA6-8FD7-37D3-2F08396E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/>
              <a:t>Background</a:t>
            </a:r>
          </a:p>
        </p:txBody>
      </p:sp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A381-EE7E-CD8E-85EC-5970606F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We are building a fashion recommendation system and AI stylist for eCommerce. Market reports show that personalized recommendations boost sales by 10%, and 91% of consumers prefer brands with tailored suggestions. Using machine learning, we aim to exceed expectations and drive loyalty in eCommerce.</a:t>
            </a:r>
            <a:endParaRPr lang="en-US"/>
          </a:p>
          <a:p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Target: </a:t>
            </a:r>
            <a:endParaRPr lang="en-US" sz="1800" b="1"/>
          </a:p>
          <a:p>
            <a:r>
              <a:rPr lang="en-US" sz="1800">
                <a:ea typeface="+mn-lt"/>
                <a:cs typeface="+mn-lt"/>
              </a:rPr>
              <a:t>Enhancing shopping experience </a:t>
            </a:r>
            <a:endParaRPr lang="en-US" sz="1800"/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Increased Sales and Revenue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Improved User Experience</a:t>
            </a: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/>
          </a:p>
        </p:txBody>
      </p:sp>
      <p:pic>
        <p:nvPicPr>
          <p:cNvPr id="5" name="Picture 4" descr="A person holding a book on her head&#10;&#10;Description automatically generated">
            <a:extLst>
              <a:ext uri="{FF2B5EF4-FFF2-40B4-BE49-F238E27FC236}">
                <a16:creationId xmlns:a16="http://schemas.microsoft.com/office/drawing/2014/main" id="{DFAB03B9-3F06-0047-3766-D9EFFE6DB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83" r="16783"/>
          <a:stretch/>
        </p:blipFill>
        <p:spPr>
          <a:xfrm>
            <a:off x="7451965" y="1665519"/>
            <a:ext cx="4266423" cy="4277122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3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7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36D5-D02A-99B3-AB5C-64ABBFE0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29BC-CE93-C472-A689-F0FCFABF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1174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/>
              <a:t>Dataset does not include labels or categories</a:t>
            </a:r>
          </a:p>
          <a:p>
            <a:endParaRPr lang="en-US"/>
          </a:p>
          <a:p>
            <a:pPr>
              <a:lnSpc>
                <a:spcPct val="170000"/>
              </a:lnSpc>
            </a:pPr>
            <a:r>
              <a:rPr lang="en-US"/>
              <a:t>Compute the cosine similarity between 7 embeddings of recommended items and the query item</a:t>
            </a:r>
          </a:p>
          <a:p>
            <a:endParaRPr lang="en-US"/>
          </a:p>
          <a:p>
            <a:r>
              <a:rPr lang="en-US"/>
              <a:t>User Feedback Integration</a:t>
            </a:r>
          </a:p>
        </p:txBody>
      </p:sp>
      <p:pic>
        <p:nvPicPr>
          <p:cNvPr id="4" name="Picture 3" descr="A chart of different colored lines&#10;&#10;Description automatically generated">
            <a:extLst>
              <a:ext uri="{FF2B5EF4-FFF2-40B4-BE49-F238E27FC236}">
                <a16:creationId xmlns:a16="http://schemas.microsoft.com/office/drawing/2014/main" id="{F0C8CBA7-2340-3A80-E9F6-71F24AE0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74" y="1618216"/>
            <a:ext cx="7188901" cy="45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9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FEA-3267-6568-E56D-C9465508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Deployment</a:t>
            </a:r>
          </a:p>
        </p:txBody>
      </p:sp>
      <p:pic>
        <p:nvPicPr>
          <p:cNvPr id="6" name="Content Placeholder 5" descr="A diagram of a cloud&#10;&#10;Description automatically generated">
            <a:extLst>
              <a:ext uri="{FF2B5EF4-FFF2-40B4-BE49-F238E27FC236}">
                <a16:creationId xmlns:a16="http://schemas.microsoft.com/office/drawing/2014/main" id="{101D40CB-67B7-894E-FD8E-D4FADA08B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064" y="1441298"/>
            <a:ext cx="8965870" cy="5510887"/>
          </a:xfrm>
        </p:spPr>
      </p:pic>
    </p:spTree>
    <p:extLst>
      <p:ext uri="{BB962C8B-B14F-4D97-AF65-F5344CB8AC3E}">
        <p14:creationId xmlns:p14="http://schemas.microsoft.com/office/powerpoint/2010/main" val="299719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B21-53BE-1A8D-9374-904865C2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Challenges &amp; Issues encountered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2EF5-E349-7251-4260-79DB14D0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Lack of Evaluation Method.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AI Stylist Decision.</a:t>
            </a:r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Deployment Time Due to High Quality Dataset.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567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AB26-0059-2348-1710-3A4FD34B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A4C0-57F0-F2D5-95D4-6D1CB5D9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Personalized Recommendation Systems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Developing Search Functionalities</a:t>
            </a:r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Fashion Chatbot Integration</a:t>
            </a:r>
          </a:p>
          <a:p>
            <a:pPr>
              <a:lnSpc>
                <a:spcPct val="150000"/>
              </a:lnSpc>
            </a:pPr>
            <a:r>
              <a:rPr lang="en-US" sz="2800">
                <a:ea typeface="+mn-lt"/>
                <a:cs typeface="+mn-lt"/>
              </a:rPr>
              <a:t>Optimizing the model to extract more complex features.</a:t>
            </a:r>
          </a:p>
        </p:txBody>
      </p:sp>
    </p:spTree>
    <p:extLst>
      <p:ext uri="{BB962C8B-B14F-4D97-AF65-F5344CB8AC3E}">
        <p14:creationId xmlns:p14="http://schemas.microsoft.com/office/powerpoint/2010/main" val="423135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CF7E-BD10-8D9F-F68F-ECB7266C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C890-0607-42B6-0992-4C35E792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939" y="1347881"/>
            <a:ext cx="8331200" cy="9195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/>
              <a:t>Fashion Recommendation System &amp; AI Stylist:</a:t>
            </a:r>
          </a:p>
          <a:p>
            <a:pPr marL="0" indent="0" algn="ctr">
              <a:buNone/>
            </a:pPr>
            <a:r>
              <a:rPr lang="en-US" sz="2600">
                <a:ea typeface="+mn-lt"/>
                <a:cs typeface="+mn-lt"/>
                <a:hlinkClick r:id="rId2"/>
              </a:rPr>
              <a:t>http://34.70.91.51:5000/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57DCD35-E3D0-4CC7-E0B9-A430775F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37" y="2367396"/>
            <a:ext cx="4029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8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13AA1-6F3F-0837-2882-00221BCE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D black question marks with one yellow question mark">
            <a:extLst>
              <a:ext uri="{FF2B5EF4-FFF2-40B4-BE49-F238E27FC236}">
                <a16:creationId xmlns:a16="http://schemas.microsoft.com/office/drawing/2014/main" id="{0077D418-8947-3401-5D1A-8491F04E4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5" r="5171" b="-5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0E0E6-78CC-92A2-E58B-3D626F56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60601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883C-0D05-8D9F-0CF0-06AF85E4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definition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83C5-BF1D-3156-9639-BB3F8794F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4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In-House AI Recommendation System 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Utilizing Advanced Machine Learning Algorithms 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Employing Generative AI for Interactive User Experience 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Seamless Integration for Enhanced User Journey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1070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3D3-C687-BB73-6F48-A487A96E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Objective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0C0094-DEDF-8893-39F2-46E6A49EA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94891"/>
              </p:ext>
            </p:extLst>
          </p:nvPr>
        </p:nvGraphicFramePr>
        <p:xfrm>
          <a:off x="1604142" y="1919288"/>
          <a:ext cx="9749658" cy="44345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4437">
                  <a:extLst>
                    <a:ext uri="{9D8B030D-6E8A-4147-A177-3AD203B41FA5}">
                      <a16:colId xmlns:a16="http://schemas.microsoft.com/office/drawing/2014/main" val="2969346349"/>
                    </a:ext>
                  </a:extLst>
                </a:gridCol>
                <a:gridCol w="3397469">
                  <a:extLst>
                    <a:ext uri="{9D8B030D-6E8A-4147-A177-3AD203B41FA5}">
                      <a16:colId xmlns:a16="http://schemas.microsoft.com/office/drawing/2014/main" val="2548030341"/>
                    </a:ext>
                  </a:extLst>
                </a:gridCol>
                <a:gridCol w="3557752">
                  <a:extLst>
                    <a:ext uri="{9D8B030D-6E8A-4147-A177-3AD203B41FA5}">
                      <a16:colId xmlns:a16="http://schemas.microsoft.com/office/drawing/2014/main" val="502434587"/>
                    </a:ext>
                  </a:extLst>
                </a:gridCol>
              </a:tblGrid>
              <a:tr h="3542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KPI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6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Target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6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A996C6"/>
                          </a:highlight>
                          <a:latin typeface="Gill Sans Nova"/>
                        </a:rPr>
                        <a:t>Reason</a:t>
                      </a:r>
                      <a:endParaRPr lang="en-US" sz="1800" b="0" i="0" u="none" strike="noStrike">
                        <a:effectLst/>
                        <a:highlight>
                          <a:srgbClr val="A996C6"/>
                        </a:highlight>
                        <a:latin typeface="Gill Sans Nova"/>
                      </a:endParaRP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6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0124"/>
                  </a:ext>
                </a:extLst>
              </a:tr>
              <a:tr h="885637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Total Sales</a:t>
                      </a:r>
                      <a:endParaRPr lang="en-CA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 anchor="ctr"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6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Increase total sales by 20% compared to the previous year.</a:t>
                      </a:r>
                      <a:endParaRPr lang="en-CA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 anchor="ctr"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6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Increasing total sales directly impacts revenue generation and business growth</a:t>
                      </a:r>
                      <a:endParaRPr lang="en-CA" sz="1800" b="0" i="0" u="none" strike="noStrike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6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47703"/>
                  </a:ext>
                </a:extLst>
              </a:tr>
              <a:tr h="1682711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Revenue per User (ARPU)</a:t>
                      </a:r>
                      <a:endParaRPr lang="en-CA">
                        <a:solidFill>
                          <a:schemeClr val="tx1"/>
                        </a:solidFill>
                        <a:effectLst/>
                        <a:highlight>
                          <a:srgbClr val="F1EFF5"/>
                        </a:highlight>
                        <a:latin typeface="Gill Sans Nova"/>
                      </a:endParaRPr>
                    </a:p>
                  </a:txBody>
                  <a:tcPr anchor="ctr"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Increase ARPU by 10% within the next nine months.</a:t>
                      </a:r>
                      <a:endParaRPr lang="en-CA">
                        <a:solidFill>
                          <a:schemeClr val="tx1"/>
                        </a:solidFill>
                        <a:effectLst/>
                        <a:highlight>
                          <a:srgbClr val="F1EFF5"/>
                        </a:highlight>
                        <a:latin typeface="Gill Sans Nova"/>
                      </a:endParaRPr>
                    </a:p>
                  </a:txBody>
                  <a:tcPr anchor="ctr"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Monitoring ARPU allows assessment of the average value generated from each customer, providing insights into the effectiveness of marketing and sales efforts</a:t>
                      </a:r>
                      <a:endParaRPr lang="en-CA" sz="1800" b="0" i="0" u="none" strike="noStrike">
                        <a:effectLst/>
                        <a:highlight>
                          <a:srgbClr val="F1EFF5"/>
                        </a:highlight>
                        <a:latin typeface="Gill Sans Nova"/>
                      </a:endParaRP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99044"/>
                  </a:ext>
                </a:extLst>
              </a:tr>
              <a:tr h="1417019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Return on Investment (ROI)</a:t>
                      </a:r>
                      <a:endParaRPr lang="en-CA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 anchor="ctr"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Achieve an ROI of 5 or higher within the next two years.</a:t>
                      </a:r>
                      <a:endParaRPr lang="en-CA">
                        <a:solidFill>
                          <a:schemeClr val="tx1"/>
                        </a:solidFill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 anchor="ctr"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Evaluating ROI ensures that the benefits derived from the project justify the associated costs and deliver positive financial outcomes</a:t>
                      </a:r>
                      <a:endParaRPr lang="en-CA" sz="1800" b="0" i="0" u="none" strike="noStrike">
                        <a:effectLst/>
                        <a:highlight>
                          <a:srgbClr val="E2DDEA"/>
                        </a:highlight>
                        <a:latin typeface="Gill Sans Nova"/>
                      </a:endParaRP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350-6483-CEE9-7C8E-E0F293F4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DABC-6E48-9D9F-90C6-88837946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Enhancing shopping experience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Competitive advantage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Scalability and Flexibility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Data security and privacy</a:t>
            </a:r>
            <a:endParaRPr lang="en-US" sz="2800"/>
          </a:p>
          <a:p>
            <a:pPr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Integration with Existing Systems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26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A5EB-AD72-DA03-8E55-2230C851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In-House AI Recommendation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FF6C-0665-C1C8-BFC0-F1449CE8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>
                <a:ea typeface="+mn-lt"/>
                <a:cs typeface="+mn-lt"/>
              </a:rPr>
              <a:t>Reason: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Compliance and Control</a:t>
            </a:r>
            <a:endParaRPr lang="en-US" sz="1800"/>
          </a:p>
          <a:p>
            <a:pPr>
              <a:buNone/>
            </a:pPr>
            <a:endParaRPr lang="en-US" sz="1800"/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Alignment with business requirements: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Tailored Recommendations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Differentiation through Personalization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Customized Scalability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Data Security and Privacy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Seamless Integration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35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B15A-146B-C306-E5D3-C2E74FC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SWOT Analysis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FD817B-D165-FEAC-955E-47DFF748D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84241"/>
              </p:ext>
            </p:extLst>
          </p:nvPr>
        </p:nvGraphicFramePr>
        <p:xfrm>
          <a:off x="1720144" y="2195336"/>
          <a:ext cx="8763000" cy="3867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126606003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848810843"/>
                    </a:ext>
                  </a:extLst>
                </a:gridCol>
              </a:tblGrid>
              <a:tr h="1933575"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Strengths</a:t>
                      </a:r>
                    </a:p>
                    <a:p>
                      <a:pPr marL="742950" lvl="1" indent="-285750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Customization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Full ownership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Differentiation</a:t>
                      </a: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Weakness</a:t>
                      </a:r>
                      <a:endParaRPr lang="en-US"/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Intensive resource requirement</a:t>
                      </a:r>
                      <a:endParaRPr lang="en-US"/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E2DDEA"/>
                          </a:highlight>
                          <a:latin typeface="Gill Sans Nova"/>
                        </a:rPr>
                        <a:t>Technical Complexity</a:t>
                      </a: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37785"/>
                  </a:ext>
                </a:extLst>
              </a:tr>
              <a:tr h="1933575"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Opportunities</a:t>
                      </a:r>
                    </a:p>
                    <a:p>
                      <a:pPr marL="742950" lvl="1" indent="-285750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Revenue growth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Data insights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Market expansion</a:t>
                      </a: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Threats</a:t>
                      </a:r>
                    </a:p>
                    <a:p>
                      <a:pPr marL="742950" lvl="1" indent="-285750" fontAlgn="base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Competitive Pressure</a:t>
                      </a:r>
                    </a:p>
                    <a:p>
                      <a:pPr marL="742950" lvl="1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highlight>
                            <a:srgbClr val="F1EFF5"/>
                          </a:highlight>
                          <a:latin typeface="Gill Sans Nova"/>
                        </a:rPr>
                        <a:t>Data Security Risks</a:t>
                      </a:r>
                    </a:p>
                  </a:txBody>
                  <a:tcPr>
                    <a:lnL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6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49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FA0-69BB-DB45-A775-7A2F33D0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and Risks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DDD8B5-6B85-FF1A-E6F4-A385C1C6B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763424"/>
              </p:ext>
            </p:extLst>
          </p:nvPr>
        </p:nvGraphicFramePr>
        <p:xfrm>
          <a:off x="838200" y="1825625"/>
          <a:ext cx="10875814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907">
                  <a:extLst>
                    <a:ext uri="{9D8B030D-6E8A-4147-A177-3AD203B41FA5}">
                      <a16:colId xmlns:a16="http://schemas.microsoft.com/office/drawing/2014/main" val="986140145"/>
                    </a:ext>
                  </a:extLst>
                </a:gridCol>
                <a:gridCol w="5437907">
                  <a:extLst>
                    <a:ext uri="{9D8B030D-6E8A-4147-A177-3AD203B41FA5}">
                      <a16:colId xmlns:a16="http://schemas.microsoft.com/office/drawing/2014/main" val="300313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Benefits</a:t>
                      </a:r>
                    </a:p>
                  </a:txBody>
                  <a:tcPr>
                    <a:solidFill>
                      <a:srgbClr val="A996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Risks</a:t>
                      </a:r>
                    </a:p>
                  </a:txBody>
                  <a:tcPr>
                    <a:solidFill>
                      <a:srgbClr val="A99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5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Gill Sans Nova"/>
                        </a:rPr>
                        <a:t>Improved User Experience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Expert Fashion Advice: The AI stylist provides expert guidance on fashion trends, styling tips, and outfit suggestions, helping customers make informed fashion choices.</a:t>
                      </a:r>
                      <a:endParaRPr lang="en-US" sz="1800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lvl="0"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</a:txBody>
                  <a:tcPr>
                    <a:solidFill>
                      <a:srgbClr val="E2DD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Technical Complexity: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High likelihood of encountering challenges due to the technical complexity of developing and maintaining an in-house AI recommendation system.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Risk of delays and setbacks in implementation due to the intricacies of advanced machine learning algorithms and integration with existing systems.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lvl="0"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</a:txBody>
                  <a:tcPr>
                    <a:solidFill>
                      <a:srgbClr val="E2D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0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Competitive Advantage: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Positions our business as an innovator in the market, distinguishing us from competitors.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Attracts new customers and retains existing ones by offering unique and personalized shopping experiences.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lvl="0"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</a:txBody>
                  <a:tcPr>
                    <a:solidFill>
                      <a:srgbClr val="F1EF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Data Privacy and Security: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Medium likelihood of facing data privacy and security concerns related to handling sensitive user data.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Gill Sans Nova"/>
                        </a:rPr>
                        <a:t>Potential risks include data breaches, unauthorized access, and regulatory non-compliance, leading to legal and reputational repercussions.</a:t>
                      </a: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  <a:p>
                      <a:pPr lvl="0">
                        <a:buNone/>
                      </a:pPr>
                      <a:endParaRPr lang="en-US" b="0">
                        <a:solidFill>
                          <a:schemeClr val="tx1"/>
                        </a:solidFill>
                        <a:latin typeface="Gill Sans Nova"/>
                      </a:endParaRPr>
                    </a:p>
                  </a:txBody>
                  <a:tcPr>
                    <a:solidFill>
                      <a:srgbClr val="F1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019D-30B1-4472-84B8-51EB86E9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E642-59A4-B435-0EBE-B46FAD3D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Timeline:</a:t>
            </a:r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354E77-595F-49B2-EF42-B8CA18498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465145"/>
              </p:ext>
            </p:extLst>
          </p:nvPr>
        </p:nvGraphicFramePr>
        <p:xfrm>
          <a:off x="1055812" y="2057400"/>
          <a:ext cx="9657492" cy="3280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988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Float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2</Notes>
  <HiddenSlides>8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GradientVTI</vt:lpstr>
      <vt:lpstr>Fashion Recommendation System for eCommerce &amp; AI Stylist</vt:lpstr>
      <vt:lpstr>Background</vt:lpstr>
      <vt:lpstr>Project definition </vt:lpstr>
      <vt:lpstr>Objective</vt:lpstr>
      <vt:lpstr>Business Requirement</vt:lpstr>
      <vt:lpstr>In-House AI Recommendation System</vt:lpstr>
      <vt:lpstr>SWOT Analysis</vt:lpstr>
      <vt:lpstr>Benefits and Risks</vt:lpstr>
      <vt:lpstr>Implementation Plan</vt:lpstr>
      <vt:lpstr>Financial analysis - Funding Sources</vt:lpstr>
      <vt:lpstr>Financial analysis - Cost Estimate </vt:lpstr>
      <vt:lpstr>Financial analysis - KPI estimate</vt:lpstr>
      <vt:lpstr>Resource required</vt:lpstr>
      <vt:lpstr>Resource required</vt:lpstr>
      <vt:lpstr>Problem Statement </vt:lpstr>
      <vt:lpstr>Competitors</vt:lpstr>
      <vt:lpstr>Why this problem?</vt:lpstr>
      <vt:lpstr>ML Canvas</vt:lpstr>
      <vt:lpstr>ML Canvas</vt:lpstr>
      <vt:lpstr>Model Evaluation</vt:lpstr>
      <vt:lpstr>Model Deployment</vt:lpstr>
      <vt:lpstr>Challenges &amp; Issues encountered</vt:lpstr>
      <vt:lpstr>What's next?</vt:lpstr>
      <vt:lpstr>Demo</vt:lpstr>
      <vt:lpstr>Thank you for your attention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2024-04-19T00:16:22Z</dcterms:modified>
</cp:coreProperties>
</file>