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62" r:id="rId7"/>
    <p:sldId id="259" r:id="rId8"/>
    <p:sldId id="260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76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064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72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45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15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085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256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855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93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409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0812-B949-4EFB-BE8B-0DCEC0BEA02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94764-FEDA-486C-92B3-062DFBED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82715"/>
            <a:ext cx="9144000" cy="1127248"/>
          </a:xfrm>
        </p:spPr>
        <p:txBody>
          <a:bodyPr>
            <a:normAutofit/>
          </a:bodyPr>
          <a:lstStyle/>
          <a:p>
            <a:r>
              <a:rPr lang="en-US" altLang="zh-TW" sz="6600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Defeat </a:t>
            </a:r>
            <a:r>
              <a:rPr lang="en-US" altLang="zh-TW" sz="6600" dirty="0" err="1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</a:t>
            </a:r>
            <a:r>
              <a:rPr lang="en-US" altLang="zh-TW" sz="6600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!</a:t>
            </a:r>
            <a:endParaRPr lang="en-US" sz="6600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331" y="4255476"/>
            <a:ext cx="5049715" cy="773723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政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經</a:t>
            </a:r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楊博名</a:t>
            </a:r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何智</a:t>
            </a:r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誠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21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32028" y="2392268"/>
            <a:ext cx="3060325" cy="1663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Q A</a:t>
            </a:r>
            <a:endParaRPr lang="en-US" sz="8000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474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80546" y="1252181"/>
            <a:ext cx="6183406" cy="1127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 smtClean="0">
                <a:solidFill>
                  <a:srgbClr val="7030A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</a:t>
            </a:r>
            <a:r>
              <a:rPr lang="en-US" altLang="zh-TW" sz="6000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onnect F</a:t>
            </a:r>
            <a:r>
              <a:rPr lang="en-US" altLang="zh-TW" sz="6000" dirty="0" smtClean="0">
                <a:solidFill>
                  <a:srgbClr val="7030A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our</a:t>
            </a:r>
            <a:endParaRPr lang="en-US" sz="6000" dirty="0">
              <a:solidFill>
                <a:srgbClr val="7030A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12110" y="4438994"/>
            <a:ext cx="2190749" cy="112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 err="1" smtClean="0">
                <a:solidFill>
                  <a:srgbClr val="7030A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</a:t>
            </a:r>
            <a:endParaRPr lang="en-US" sz="6000" dirty="0">
              <a:solidFill>
                <a:srgbClr val="7030A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759823" y="2715443"/>
            <a:ext cx="347662" cy="138753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7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904" y="222982"/>
            <a:ext cx="2828192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開發靈感</a:t>
            </a:r>
            <a:endParaRPr lang="en-US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725" y="1729520"/>
            <a:ext cx="440055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我們很多課都在下象棋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TW" dirty="0" err="1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AlphaGo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成為新棋王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想寫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AI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幹掉全人類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小時候共同的回憶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031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6300" y="268166"/>
            <a:ext cx="3743325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規則</a:t>
            </a:r>
            <a:endParaRPr lang="zh-TW" altLang="en-US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209" y="1825625"/>
            <a:ext cx="7243416" cy="402272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從底部開始下，往上堆積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未在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10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秒內下子，則強制換對方下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獲勝條件</a:t>
            </a:r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：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四子連成一線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橫、直、斜皆可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</a:p>
          <a:p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026" name="Picture 2" descr="http://theeventsmill.com/wp-content/uploads/2016/02/Connect-Fo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36429"/>
            <a:ext cx="4143375" cy="474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2" y="325314"/>
            <a:ext cx="9881436" cy="6160124"/>
          </a:xfrm>
        </p:spPr>
      </p:pic>
    </p:spTree>
    <p:extLst>
      <p:ext uri="{BB962C8B-B14F-4D97-AF65-F5344CB8AC3E}">
        <p14:creationId xmlns:p14="http://schemas.microsoft.com/office/powerpoint/2010/main" val="236330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2851" y="2490320"/>
            <a:ext cx="4942914" cy="16637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Demo Time !</a:t>
            </a:r>
            <a:endParaRPr lang="en-US" sz="6000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875" y="129750"/>
            <a:ext cx="3781425" cy="1325563"/>
          </a:xfrm>
        </p:spPr>
        <p:txBody>
          <a:bodyPr>
            <a:normAutofit/>
          </a:bodyPr>
          <a:lstStyle/>
          <a:p>
            <a:r>
              <a:rPr lang="en-US" altLang="zh-TW" sz="3600" b="1" dirty="0" err="1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</a:t>
            </a:r>
            <a:r>
              <a:rPr lang="en-US" altLang="zh-TW" sz="3600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zh-TW" altLang="en-US" sz="3600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下棋邏輯</a:t>
            </a:r>
            <a:endParaRPr lang="zh-TW" altLang="en-US" sz="3600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3875" y="1360063"/>
            <a:ext cx="10515600" cy="504851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判</a:t>
            </a:r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定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是否有馬上獲勝的機會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三個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X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連線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判定玩家是否有立即贏的威脅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(3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個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連線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判定 </a:t>
            </a:r>
            <a:r>
              <a:rPr lang="en-US" altLang="zh-TW" dirty="0" err="1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或玩家有沒有機會變成有利的局面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(2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子連成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子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： 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_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_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_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_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4.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若都沒有以上的情況，則隨機下棋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+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預判</a:t>
            </a:r>
            <a:endParaRPr lang="en-US" altLang="zh-TW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(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不做球給玩家的前提下</a:t>
            </a:r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，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以中間為優先往外下子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5.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當 </a:t>
            </a:r>
            <a:r>
              <a:rPr lang="en-US" altLang="zh-TW" dirty="0" err="1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必輸時，隨機下棋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>
              <a:buNone/>
            </a:pPr>
            <a:endParaRPr lang="zh-TW" alt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898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86200" y="174625"/>
            <a:ext cx="5124450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可</a:t>
            </a:r>
            <a:r>
              <a:rPr lang="zh-TW" altLang="en-US" b="1" dirty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以</a:t>
            </a:r>
            <a:r>
              <a:rPr lang="zh-TW" altLang="en-US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加強的</a:t>
            </a:r>
            <a:r>
              <a:rPr lang="zh-TW" altLang="en-US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功能</a:t>
            </a:r>
            <a:endParaRPr lang="zh-TW" altLang="en-US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6786" y="1557058"/>
            <a:ext cx="2962275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</a:t>
            </a:r>
            <a:r>
              <a:rPr lang="en-US" altLang="zh-TW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的智商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悔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棋功能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創新遊戲</a:t>
            </a:r>
            <a:r>
              <a:rPr lang="zh-TW" alt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模式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遊戲介面優化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459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63" y="1571905"/>
            <a:ext cx="4760259" cy="4330234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版本控制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en-US" altLang="zh-TW" dirty="0" err="1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</a:t>
            </a: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的錯誤排除</a:t>
            </a:r>
            <a:endParaRPr lang="en-US" altLang="zh-TW" dirty="0" smtClean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最佳版本測試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738281" y="246342"/>
            <a:ext cx="5124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開發遇到的問題</a:t>
            </a:r>
            <a:endParaRPr lang="zh-TW" altLang="en-US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2859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Fan Heiti Std B</vt:lpstr>
      <vt:lpstr>Arial</vt:lpstr>
      <vt:lpstr>Calibri</vt:lpstr>
      <vt:lpstr>Calibri Light</vt:lpstr>
      <vt:lpstr>Office Theme</vt:lpstr>
      <vt:lpstr>Defeat Cour !</vt:lpstr>
      <vt:lpstr>PowerPoint Presentation</vt:lpstr>
      <vt:lpstr>開發靈感</vt:lpstr>
      <vt:lpstr>規則</vt:lpstr>
      <vt:lpstr>PowerPoint Presentation</vt:lpstr>
      <vt:lpstr>Demo Time !</vt:lpstr>
      <vt:lpstr>Cour 下棋邏輯</vt:lpstr>
      <vt:lpstr>可以加強的功能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B036060006</dc:creator>
  <cp:lastModifiedBy>B036060006</cp:lastModifiedBy>
  <cp:revision>13</cp:revision>
  <dcterms:created xsi:type="dcterms:W3CDTF">2016-06-16T14:17:22Z</dcterms:created>
  <dcterms:modified xsi:type="dcterms:W3CDTF">2016-06-16T16:22:03Z</dcterms:modified>
</cp:coreProperties>
</file>