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6" r:id="rId23"/>
    <p:sldId id="278" r:id="rId24"/>
    <p:sldId id="279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8" r:id="rId42"/>
    <p:sldId id="296" r:id="rId43"/>
    <p:sldId id="297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6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5CFA-ED46-486F-99FA-D481653FFDF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F7E0E-420F-40F8-B4C0-011FABD73A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E75A-B7D5-451D-9961-348F7BE0D169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中间代码生成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赵建华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南京大学计算机系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三元式表示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三元式（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triple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op	arg1	arg2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使用三元式的位置来引用三元式的运算结果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]=y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需要拆分为两个三元式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的地址，然后再赋值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x=y op z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需要拆分为（这里？是编号）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(?)	op	y	z     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		=	x	?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问题：在优化时经常需要移动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删除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添加三元式，导致三元式的移动。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三元式的例子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500702"/>
            <a:ext cx="8229600" cy="625461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a=b*-c + b * -c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500174"/>
            <a:ext cx="7302061" cy="399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间接三元式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7362"/>
          </a:xfrm>
        </p:spPr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包含了一个指向三元式的指针的列表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我们可以对这个列表进行操作，完成优化功能；操作时不需要修改三元式中的参数。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357562"/>
            <a:ext cx="5267337" cy="3308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静态单赋值（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SSA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SSA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中的所有赋值都是针对不同名的变量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对于同一个变量在不同路径中定值的情况，可以使用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函数来合并不同的定值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(flag) x=-1; else x = 1;	y = x*a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(flag) 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=-1; else 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= 1;	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 = x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类型和声明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类型检查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(Type Checking)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利用一组规则来检查运算分量的类型和运算符的预期类型是否匹配。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类型信息的用途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查错、确定名字需要的内存空间、计算数组元素的地址、类型转换、选择正确的运算符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本节的内容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确定名字的类型，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变量的存储空间布局（相对地址）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类型表达式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类型表达式（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type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expression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）：表示类型的结构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基本类型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类名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类型构造算子作用于类型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array[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数字，类型表达式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record[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类型对的列表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（可以用符号表表示）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函数类型构造算子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：参数类型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结果类型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笛卡尔积：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 X t</a:t>
            </a:r>
          </a:p>
          <a:p>
            <a:pPr lvl="1"/>
            <a:r>
              <a:rPr lang="zh-CN" altLang="en-US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可以包含取值为类型表达式的变量</a:t>
            </a:r>
            <a:endParaRPr lang="en-US" altLang="zh-CN" dirty="0" smtClean="0">
              <a:solidFill>
                <a:srgbClr val="0070C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类型等价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不同的语言有不同的类型等价的定义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结构等价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或者它们是相同的基本类型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或者是相同的构造算子作用于结构等价的类型而得到的。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或者一个类型是另一个类型表达式的名字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名等价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类型名仅仅代表其自身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声明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T id ; D |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  B C | record ‘{’ D ‘}’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 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 float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  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ε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 [num] C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含义：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生成一系列声明；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生成不同的类型；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生成基本类型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/float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表示分量，生成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[num]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序列；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注意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record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中包含了各个字段的声明。字段声明和变量声明的文法一致。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局部变量的存储布局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变量的类型可以确定变量需要的内存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即类型的宽度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可变大小的数据结构只需要考虑指针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一个函数的局部变量总是分配在连续的区间；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因此给每个变量分配一个相对于这个区间开始处的相对地址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变量的类型信息保存在符号表中；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计算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的类型和宽度的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115328" cy="140017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综合属性：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type,width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用于将类型和宽度信息从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传递到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ε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相当于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的继承属性，因为总是通过拷贝来传递，所以在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中只赋值一次。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143248"/>
            <a:ext cx="79057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本章内容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中间代码表示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抽象语法树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三地址代码：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x=y op z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静态类型检查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类型检查（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type checking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语法分析之后的抽象语法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(syntax)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检查，比如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的位置，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的目标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….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中间代码生成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运行的例子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14354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输入：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int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[2][3]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2214554"/>
            <a:ext cx="845704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作用域和符号表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311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在具有语句块概念的编程语言中，标识符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在最内层的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x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声明的作用域中。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每个作用域对应于一个符号表。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符号表形成树状结构。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在语法分析时，可以通过栈来表示当前符号表及其祖先。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643314"/>
            <a:ext cx="50673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8" y="3714752"/>
            <a:ext cx="4525611" cy="274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声明序列的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在处理一个过程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函数时，声明的变量应该放到单独的符号表中去；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这些变量的内存布局独立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相对地址从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开始；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假设变量的放置和声明的顺序相同；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的处理方法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变量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offset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记录当前可用的相对地址；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每“分配”一个变量，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offset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的值增加相应的位置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top.put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id.lexeme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 offset)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创建符号表条目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声明序列的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43890" cy="204311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我们可以把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offset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看作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的继承属性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{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D.off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=0} D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D T id; {D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.off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D.off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+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T.width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;}  D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D.offset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表示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中第一个变量的相对地址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643314"/>
            <a:ext cx="703897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记录字段的处理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我们可以为每个记录创建单独的符号表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处理时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首先创建一个新的符号表，压到栈顶；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然后处理对应于字段声明的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，字段都被加入到新符号表中；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最后根据栈顶的符号表构造出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record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类型表达式；符号表出栈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643446"/>
            <a:ext cx="80867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表达式的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2928958" cy="507209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将一个表达式翻译成为三地址指令序列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表达式的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表示代码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addr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表示存放表达式结果的地址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new Temp()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可以生成一个临时变量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gen(…)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生成一个指令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1643050"/>
            <a:ext cx="5972186" cy="411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增量式翻译方案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8736"/>
            <a:ext cx="8115328" cy="12858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主属性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code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满足增量式翻译的条件。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top.get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(…)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从栈顶的符号表开始，向下寻找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2743200"/>
            <a:ext cx="78009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数组元素的寻址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数组元素被存放在连续的存储空间中。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元素从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n-1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编号，第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个元素的地址为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base+i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*w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维数组的寻址：假设数组按行存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放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首先存放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A[0][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]…[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，然后存放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A[1][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]…[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A[i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][i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]…[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的地址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base+i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*w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*w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+…+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*w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或者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algn="ctr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base+((…((i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*n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)*n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+i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)…)*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+i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)*w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的值可以从符号表中找到。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新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的文法产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生式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357298"/>
            <a:ext cx="8258204" cy="2043113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数组元素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L[E] | id[E]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以数组元素为左部的赋值：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SL=E;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数组元素作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为表达式中的因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L</a:t>
            </a: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的代码的功能是计算偏移量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，结果存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放于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L.addr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所指的临时变量中。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429000"/>
            <a:ext cx="6915170" cy="328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数组元素作为因子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186766" cy="19002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的代码只计算了偏移量；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数组元素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的存放地址应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该根据偏移量进一步计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算，即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的数组基址加上偏移量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使用三地址指令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x=a[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4071942"/>
            <a:ext cx="81915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编译器前端的逻辑结构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143380"/>
            <a:ext cx="8229600" cy="198278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395609" cy="225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数组元素作为赋值左部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2981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使用三地址指令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]=x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43248"/>
            <a:ext cx="82581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79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表达式：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c+a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][j]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143116"/>
            <a:ext cx="691519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7950" y="1285860"/>
            <a:ext cx="23907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类型检查和转换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类型系统：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给每一个组成部分赋予一个类型表达式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pPr lvl="1"/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通过一组逻辑规则来表示这些类型表达式必须满足的条件</a:t>
            </a:r>
            <a:endParaRPr lang="en-US" altLang="zh-CN" dirty="0" smtClean="0">
              <a:latin typeface="隶书" pitchFamily="49" charset="-122"/>
              <a:ea typeface="隶书" pitchFamily="49" charset="-122"/>
            </a:endParaRPr>
          </a:p>
          <a:p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可发现错误、提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高代码效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率、确定临时变量的大小、</a:t>
            </a:r>
            <a:r>
              <a:rPr lang="en-US" altLang="zh-CN" dirty="0" smtClean="0">
                <a:latin typeface="隶书" pitchFamily="49" charset="-122"/>
                <a:ea typeface="隶书" pitchFamily="49" charset="-122"/>
              </a:rPr>
              <a:t>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型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系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统的分类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类型综合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根据子表达式的类型构造出表达式的类型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类型为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的类型为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</a:p>
          <a:p>
            <a:pPr lvl="2"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f(x)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的类型为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类型推导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根据语言结构的使用方式来确定该结构的类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型：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f(x)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是一个表达式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对于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某些类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型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α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,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β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的类型为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α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β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且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的类型为</a:t>
            </a:r>
            <a:r>
              <a:rPr lang="el-GR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α</a:t>
            </a:r>
            <a:endParaRPr lang="zh-CN" altLang="en-US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类型转换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假设在表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达式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x+i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为浮点数、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为整数，则结果应该是整数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使用不同的二进制表示方式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浮点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和整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+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用不同的指令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t1 = (float)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t2 = x 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fmul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t1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类型转换比较简单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SDD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E1 + E2 {</a:t>
            </a:r>
          </a:p>
          <a:p>
            <a:pPr lvl="2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if(E1.type = integer and E2.type = integer)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integer; </a:t>
            </a:r>
          </a:p>
          <a:p>
            <a:pPr lvl="2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else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E1.type = float and E2.type= integer)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float;}</a:t>
            </a:r>
          </a:p>
          <a:p>
            <a:pPr lvl="2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这个规则没有考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虑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类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型转换代码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类型的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widening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narrowing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329642" cy="1685924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Java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的类型转换规则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编译器自动完成的转换为隐式转换，程序员用代码指定的转换为显式转换。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205153"/>
            <a:ext cx="5532320" cy="365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处理类型转换的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SDT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215082"/>
            <a:ext cx="7929618" cy="48258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函数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Max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求的是两个参数在拓宽层次结构中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的最小公共祖先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571876"/>
            <a:ext cx="3857652" cy="2236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1428736"/>
            <a:ext cx="7000924" cy="1999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函数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/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运算符的重载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通过查看参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解决函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数重载问题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{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f.typeset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{s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t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|1&lt;=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&lt;= k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and E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.type=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>
              <a:buNone/>
            </a:pP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 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E.type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</a:t>
            </a:r>
            <a:r>
              <a:rPr lang="en-US" altLang="zh-CN" baseline="-25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控制流的翻译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布尔表达式可以用于改变控制流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计算逻辑值。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B‖B    |  B &amp;&amp; B  | !B | (B) | E 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rel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E |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true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| false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‖B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为真时，不计算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，整个表达式为真。因此，当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为真时应该跳过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的代码。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&amp;&amp;B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为假时，不计算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，整个表达式为假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短路代码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通过跳转指令实现控制流的处理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逻辑运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算符本身不在代码中出现；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短路代码的例子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(x&lt;100 || x&gt;200 &amp;&amp; x!= y) x = 0;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代码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x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&lt;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100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L2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ifFalse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x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&gt;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200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ifFalse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	x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!=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		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L2: x=0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L1: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接下来的代码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00496" y="4929198"/>
            <a:ext cx="5072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注：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当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x&lt;100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为真时，直接执行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所以执行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x&gt;200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x&lt;100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必然为假</a:t>
            </a:r>
            <a:endParaRPr lang="en-US" altLang="zh-CN" dirty="0" smtClean="0">
              <a:solidFill>
                <a:srgbClr val="C0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同理：计算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x!=y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x&lt;100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为假，而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x&gt;200</a:t>
            </a:r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为真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三地址代码（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每条指令右侧最多有一个运算符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一般情况可以写成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 op z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允许的运算分量：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名字：源程序中的名字作为三地址代码的地址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常量：源程序中出现或生成的常量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编译器生成的临时变量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214554"/>
            <a:ext cx="5143504" cy="406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控制流语句的翻译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571612"/>
            <a:ext cx="4143372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文法：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表示布尔表达式，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代表语句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sz="2000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(B) S</a:t>
            </a:r>
            <a:r>
              <a:rPr lang="en-US" altLang="zh-CN" sz="2000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</a:p>
          <a:p>
            <a:pPr lvl="1"/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S </a:t>
            </a:r>
            <a:r>
              <a:rPr lang="en-US" altLang="zh-CN" sz="2000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(B) 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else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2</a:t>
            </a:r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S</a:t>
            </a:r>
            <a:r>
              <a:rPr lang="en-US" altLang="zh-CN" sz="2000" b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while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(B) 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en-US" altLang="zh-CN" sz="2000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代码的布局见右图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继承属性</a:t>
            </a:r>
            <a:endParaRPr lang="en-US" altLang="zh-CN" sz="24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B.true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为真的跳转目标</a:t>
            </a:r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B.false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为假的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跳转目标</a:t>
            </a:r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sz="2000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S.next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zh-CN" altLang="en-US" sz="2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执行完毕时的跳转目标</a:t>
            </a:r>
            <a:endParaRPr lang="en-US" altLang="zh-CN" sz="2000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语法制导的定义（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142984"/>
            <a:ext cx="8343921" cy="521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语法制导的定义（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572008"/>
            <a:ext cx="9144000" cy="2000264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增量式生成代码：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while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 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{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begin = </a:t>
            </a:r>
            <a:r>
              <a:rPr lang="en-US" altLang="zh-CN" sz="2200" i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newlabel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(); </a:t>
            </a:r>
            <a:r>
              <a:rPr lang="en-US" altLang="zh-CN" sz="2200" i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B.true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sz="2200" i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newlabel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; </a:t>
            </a:r>
            <a:r>
              <a:rPr lang="en-US" altLang="zh-CN" sz="2200" i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B.false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</a:t>
            </a:r>
            <a:r>
              <a:rPr lang="en-US" altLang="zh-CN" sz="2200" i="1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S.next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; 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gen(begin 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‘:’)</a:t>
            </a:r>
            <a:r>
              <a:rPr lang="en-US" altLang="zh-CN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</a:t>
            </a:r>
            <a:r>
              <a:rPr lang="zh-CN" altLang="en-US" sz="22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 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 </a:t>
            </a:r>
          </a:p>
          <a:p>
            <a:pPr lvl="1"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{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gen(</a:t>
            </a:r>
            <a:r>
              <a:rPr lang="en-US" altLang="zh-CN" sz="2200" i="1" dirty="0" err="1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B.true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‘:’);</a:t>
            </a:r>
            <a:r>
              <a:rPr lang="en-US" altLang="zh-CN" sz="2200" i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S1.next=begin;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}S1{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gen(‘</a:t>
            </a:r>
            <a:r>
              <a:rPr lang="en-US" altLang="zh-CN" sz="2200" i="1" dirty="0" err="1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goto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’ begin);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}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285860"/>
            <a:ext cx="8078177" cy="3204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布尔表达式的控制流翻译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2578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代码执行时跳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转到两个标号之一。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表达式的值为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真时，跳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B.true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表达式的值为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假时，跳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转到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B.false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是两个继承属性，根据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所在的上下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向不同的位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语句的条件表达式，分别指向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分支；如果没有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分支，则指向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语句的下一条指令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果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while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语句的条件表达式，分别指向循环体的开头和循环出口处；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布尔表达式的代码的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42" y="1214422"/>
            <a:ext cx="8834458" cy="54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布尔表达式的代码的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SDD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31" y="2643182"/>
            <a:ext cx="9127469" cy="2543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布尔表达式代码的例子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8667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(x&lt;100 || x &gt; 200 &amp;&amp; x!= y ) x = 0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;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代码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2500306"/>
            <a:ext cx="406717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布尔值和跳转代码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程序中出现布尔表达式的目的可能就是求出它的值。比如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x=a&lt;b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处理方法：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首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先建立表达式的语法树，然后根据表达式的不同角色来处理。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文法：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 id = E; | if (E) S | while (E) S | S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E E‖E | E &amp;&amp; E | E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rel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|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…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根据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的语法树结点所在的位置：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Swhile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 E ) S</a:t>
            </a:r>
            <a:r>
              <a:rPr lang="en-US" altLang="zh-CN" baseline="-250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中的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，生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成跳转代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对于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Sid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= 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，生成计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算右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值的代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回填（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为布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尔表达式和控制流语句生成目标代码的关键问题：某些跳转指令应该跳转到哪里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例如：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(B) S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按照短路代码的翻译方法，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的代码中有一些跳转指令在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为假时执行，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些跳转指令的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目标应该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跳过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对应的代码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。生成这些指令时，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的代码尚未生成，因此目标不确定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通过语句的继承属性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来传递。需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要第二趟处理。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如何一趟处理完毕呢？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回填（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基本思想：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的代码中跳转指令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S.next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 …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S.next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的位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置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，但是不生成跳转目标。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这些位置被记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录到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的综合属性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B.falseList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当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S.next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的值已知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时（即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的代码生成完毕时），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把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B.nextList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中的所有指令的目标都填上这个值。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回填技术：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生成跳转指令时暂时不指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定跳转目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标标号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而是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使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用列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表记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录这些不完整的指令；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等知道正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确的目标时再填写目标标号；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每个列表中的指令都指向同一个目标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三地址代码（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指令集合 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运算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赋值指令：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x=y op z		x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=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op y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复制指令：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x=y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无条件转移指令：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L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条件转移指令：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x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L	if False x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L</a:t>
            </a: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条件转移指令：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if x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relop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y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布尔表达式的回填翻译（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布尔表达式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用于语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句的控制流时，它总是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在取值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和取值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时分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别跳转到某个位置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引入两个综合属性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truelist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: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包含跳转指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令（位置）的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列表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，这些指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令在取值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true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alselist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：包含跳转指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令（位置）的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列表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，这些指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令在取值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false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时执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辅助函数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Makelist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Merge(p1,p2)</a:t>
            </a: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Backpatch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(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p,i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)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布尔表达式的回填翻译（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142984"/>
            <a:ext cx="6858048" cy="558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布尔表达式的回填例子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4900618" cy="828668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x&lt;100 || x&gt;200 &amp;&amp; x!=y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3286124"/>
            <a:ext cx="56673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1142984"/>
            <a:ext cx="27908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控制转移语句的回填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 B ) S  	|	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(B) S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else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S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		|	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while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 (B) S | { L } |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	L  L S | S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语句的综合属性：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nextlist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中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跳转指令的目标应该是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执行完毕之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后紧接着执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行的下一条指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令的位置。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考虑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是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while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语句、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if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语句的子语句时，分别应该跳转到哪里？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控制转移语句的回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填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929198"/>
            <a:ext cx="8229600" cy="192880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的作用就是用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M.instr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记录下一个指令的位置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中记录了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分支的代码起始位置；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规则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中，分别记录了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then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else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分支的起始位置；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的作用是生成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goto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指令坯，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N.nextlist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只包含这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个指令的位置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1571612"/>
            <a:ext cx="55340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571876"/>
            <a:ext cx="39052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43042" y="4000504"/>
            <a:ext cx="45910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控制转移语句的回填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(3)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571612"/>
            <a:ext cx="548640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3714752"/>
            <a:ext cx="55721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Break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Continue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的处理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虽然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continue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在语法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上是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一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个独立的句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子，但是它的代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码和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外围语句相关。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方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法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(break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语句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Wingdings" pitchFamily="2" charset="2"/>
              </a:rPr>
              <a:t>)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跟踪外围语句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生成一个跳转指令坯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将这个指令坯的位置加入到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中。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跟踪的方法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在符号表中设置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break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条目，令其指向外围语句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在符号表中设置指向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S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的指针，然后把这个指令坯的位置直接加入到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nextlist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中。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三地址代码（</a:t>
            </a:r>
            <a:r>
              <a:rPr lang="en-US" altLang="zh-CN" dirty="0" smtClean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指令集合（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过程调用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返回：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param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x1	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设置参数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param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x2</a:t>
            </a: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…</a:t>
            </a:r>
          </a:p>
          <a:p>
            <a:pPr lvl="2"/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param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xn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call p, n		//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调用子过程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为参数个数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带下标的复制指令：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x=y[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x[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]=y</a:t>
            </a:r>
          </a:p>
          <a:p>
            <a:pPr lvl="2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注意：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表示离开数组位置第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个字节，而不是数组的第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个元素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地址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指针赋值指令：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2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x=&amp;y		x=*y		*x=y</a:t>
            </a:r>
            <a:endParaRPr lang="zh-CN" altLang="en-US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语句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do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= 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+ 1; while (a[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]&lt;v)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；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15896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三地址指令的四元式表示方法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在实现时，可以使用四元式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三元式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间接三元式来表示三地址指令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四元式：可以实现为纪录（或结构）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格式（字段）：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op	arg1	arg2	result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op: 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运算符的内部编码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arg1,arg2,result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是地址</a:t>
            </a:r>
            <a:endParaRPr lang="en-US" altLang="zh-CN" dirty="0" smtClean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x=</a:t>
            </a:r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y+z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			+   y   z   x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单目运算符不使用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arg2</a:t>
            </a:r>
          </a:p>
          <a:p>
            <a:r>
              <a:rPr lang="en-US" altLang="zh-CN" dirty="0" err="1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param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运算不使用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arg2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和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result</a:t>
            </a:r>
          </a:p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条件转移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/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非条件转移将目标标号放在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result</a:t>
            </a:r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字段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华文新魏" pitchFamily="2" charset="-122"/>
                <a:ea typeface="华文新魏" pitchFamily="2" charset="-122"/>
              </a:rPr>
              <a:t>四元式的例子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5643578"/>
            <a:ext cx="7858180" cy="768337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赋值语句：</a:t>
            </a:r>
            <a:r>
              <a:rPr lang="en-US" altLang="zh-CN" dirty="0" smtClean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a=b* -c + b* -c</a:t>
            </a:r>
            <a:endParaRPr lang="zh-CN" altLang="en-US" dirty="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85860"/>
            <a:ext cx="7481911" cy="430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3817</Words>
  <Application>Microsoft Office PowerPoint</Application>
  <PresentationFormat>全屏显示(4:3)</PresentationFormat>
  <Paragraphs>337</Paragraphs>
  <Slides>56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7" baseType="lpstr">
      <vt:lpstr>Office 主题</vt:lpstr>
      <vt:lpstr>中间代码生成</vt:lpstr>
      <vt:lpstr>本章内容</vt:lpstr>
      <vt:lpstr>编译器前端的逻辑结构</vt:lpstr>
      <vt:lpstr>三地址代码（1）</vt:lpstr>
      <vt:lpstr>三地址代码（2）</vt:lpstr>
      <vt:lpstr>三地址代码（3）</vt:lpstr>
      <vt:lpstr>例子</vt:lpstr>
      <vt:lpstr>三地址指令的四元式表示方法</vt:lpstr>
      <vt:lpstr>四元式的例子</vt:lpstr>
      <vt:lpstr>三元式表示</vt:lpstr>
      <vt:lpstr>三元式的例子</vt:lpstr>
      <vt:lpstr>间接三元式</vt:lpstr>
      <vt:lpstr>静态单赋值（SSA）</vt:lpstr>
      <vt:lpstr>类型和声明</vt:lpstr>
      <vt:lpstr>类型表达式</vt:lpstr>
      <vt:lpstr>类型等价</vt:lpstr>
      <vt:lpstr>声明</vt:lpstr>
      <vt:lpstr>局部变量的存储布局</vt:lpstr>
      <vt:lpstr>计算T的类型和宽度的SDT</vt:lpstr>
      <vt:lpstr>SDT运行的例子</vt:lpstr>
      <vt:lpstr>作用域和符号表</vt:lpstr>
      <vt:lpstr>声明序列的SDT（1）</vt:lpstr>
      <vt:lpstr>声明序列的SDT（2）</vt:lpstr>
      <vt:lpstr>记录字段的处理</vt:lpstr>
      <vt:lpstr>表达式的SDD</vt:lpstr>
      <vt:lpstr>增量式翻译方案</vt:lpstr>
      <vt:lpstr>数组元素的寻址</vt:lpstr>
      <vt:lpstr>新的文法产生式</vt:lpstr>
      <vt:lpstr>数组元素作为因子</vt:lpstr>
      <vt:lpstr>数组元素作为赋值左部</vt:lpstr>
      <vt:lpstr>例子</vt:lpstr>
      <vt:lpstr>类型检查和转换</vt:lpstr>
      <vt:lpstr>类型系统的分类</vt:lpstr>
      <vt:lpstr>类型转换</vt:lpstr>
      <vt:lpstr>类型的widening和narrowing</vt:lpstr>
      <vt:lpstr>处理类型转换的SDT</vt:lpstr>
      <vt:lpstr>函数/运算符的重载</vt:lpstr>
      <vt:lpstr>控制流的翻译</vt:lpstr>
      <vt:lpstr>短路代码的例子</vt:lpstr>
      <vt:lpstr>控制流语句的翻译</vt:lpstr>
      <vt:lpstr>语法制导的定义（1）</vt:lpstr>
      <vt:lpstr>语法制导的定义（2）</vt:lpstr>
      <vt:lpstr>布尔表达式的控制流翻译</vt:lpstr>
      <vt:lpstr>布尔表达式的代码的SDD（1）</vt:lpstr>
      <vt:lpstr>布尔表达式的代码的SDD（2）</vt:lpstr>
      <vt:lpstr>布尔表达式代码的例子</vt:lpstr>
      <vt:lpstr>布尔值和跳转代码</vt:lpstr>
      <vt:lpstr>回填（1）</vt:lpstr>
      <vt:lpstr>回填（2）</vt:lpstr>
      <vt:lpstr>布尔表达式的回填翻译（1）</vt:lpstr>
      <vt:lpstr>布尔表达式的回填翻译（2）</vt:lpstr>
      <vt:lpstr>布尔表达式的回填例子</vt:lpstr>
      <vt:lpstr>控制转移语句的回填</vt:lpstr>
      <vt:lpstr>控制转移语句的回填（2）</vt:lpstr>
      <vt:lpstr>控制转移语句的回填(3)</vt:lpstr>
      <vt:lpstr>Break、Continue的处理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中间代码生成</dc:title>
  <cp:lastModifiedBy>zhaojianhua</cp:lastModifiedBy>
  <cp:revision>53</cp:revision>
  <dcterms:modified xsi:type="dcterms:W3CDTF">2010-03-17T13:09:38Z</dcterms:modified>
</cp:coreProperties>
</file>