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5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华文新魏" pitchFamily="2" charset="-122"/>
                <a:ea typeface="华文新魏" pitchFamily="2" charset="-122"/>
              </a:rPr>
              <a:t>引论</a:t>
            </a:r>
            <a:endParaRPr lang="zh-CN" altLang="en-US" sz="5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赵建华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南京大学计算机系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2009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年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月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636"/>
            <a:ext cx="8229600" cy="1125527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通过对中间代码的分析，改进中间代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码的质量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更快、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更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短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、能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耗更低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1571612"/>
            <a:ext cx="35909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代码生成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643446"/>
            <a:ext cx="8229600" cy="148271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把中间表示形式映射到目标语言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寄存器的分配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指令选择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内存分配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1357298"/>
            <a:ext cx="3790950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其它概念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符号表管理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记录源程序中使用的变量的名字，收集各种属性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趟（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PASS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每趟读入一个输入文件，产生一个输出文件。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“步骤”是逻辑组织方式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“趟”和具体的实现相关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编译器构造工具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语法分析器，扫描器，语法制导的翻译引擎，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程序设计语言的发展历程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历程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第一代：机器语言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第二代：汇编语言（宏命令）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第三代：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Fortran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Cobol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Lisp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C++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…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第四代：特定应用语言：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NOMAD, SQL, Postscript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第五代：基于逻辑和约束的语言，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Prolog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OPS5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强制式语言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声明式语言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前者指明</a:t>
            </a:r>
            <a:r>
              <a:rPr lang="zh-CN" altLang="en-US" b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如何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完成，后者指明要完成</a:t>
            </a:r>
            <a:r>
              <a:rPr lang="zh-CN" altLang="en-US" b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哪些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计算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冯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.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诺依曼语言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面向对象的语言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脚本语言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程序设计语言和编译器之间的关系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程序设计语言的新发展向编译器设计者提出新要求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设计相应的算法和表示方法来翻译和支持新的语言特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征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多态；动态绑定；类；类属（模板）；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…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通过降低高级语言的执行开销，推动这些高级语言的使用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编译器设计者还需要更好地利用新硬件的能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力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RISC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技术、多核技术、大规模并行技术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编译技术的应用（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高级程序设计语言的实现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高级程序设计语言的抽象层次的提高有利于编程，但是直接生成的代码却相对低效率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聚合类型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高级控制流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面向对象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垃圾自动收集机制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针对计算机体系结构的优化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并行性：指令级并行，处理器层次并行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内存层次结构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新体系结构的设计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RISC</a:t>
            </a: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专用体系结构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一个新的体系结构特征能否被充分利用，取决于编译技术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编译技术的应用（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程序翻译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二进制翻译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硬件合成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数据查询解释器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/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编译后模拟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软件生产率工具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类型检查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边界检查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内存管理工具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程序设计语言的基础概念（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静态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动态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静态：语言策略支持编译器静态决定某个问题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动态：只允许在程序运行时刻作出决定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类声明中的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static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指明了变量的存放位置可静态确定。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作用域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的作用域指程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序文本的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一个区域，其中对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的使用都指向这个声明。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静态作用域：通过静态阅读程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序即可决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定作用域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动态作用域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程序设计语言的基础概念（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3400420" cy="347187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环境与状态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环境：是从名字到存储位置的映射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状态：从内存位置到它们的值的映射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1643050"/>
            <a:ext cx="4918923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程序设计语言的基础概念（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静态作用域和块结构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族语言使用静态作用域。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语言程序由顶层的变量、函数声明组成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函数内部可以声明变量（局部变量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参数），这些声明的作用域在它出现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函数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内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一个顶层声明的作用域包括其后的所有程序。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作用域规则基于程序结构，声明的作用域由它在程序中的位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置决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定。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也通过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public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private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protected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进行明确控制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课程内容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引论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编译器的总体结构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词法分析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语法分析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语法制导的翻译技术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中间代码生成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运行时刻环境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代码生成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机器无关优化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程序设计语言的基础概念（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572140"/>
            <a:ext cx="3900486" cy="55402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块作用域的例子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285860"/>
            <a:ext cx="5461038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4071942"/>
            <a:ext cx="4643470" cy="2616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程序设计语言的基础概念（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参数传递机制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值调用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(call by value)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：对实在参数求值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拷贝，再存放到被调用过程的形参的内存位置上。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引用调用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(call by reference)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：实际传递的是实在参数的地址。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名调用：早期使用，现在已经废弃。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例子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3">
              <a:buNone/>
            </a:pPr>
            <a:r>
              <a:rPr lang="en-US" altLang="zh-CN" sz="22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F(x)</a:t>
            </a:r>
          </a:p>
          <a:p>
            <a:pPr lvl="3">
              <a:buNone/>
            </a:pPr>
            <a:r>
              <a:rPr lang="en-US" altLang="zh-CN" sz="22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{	</a:t>
            </a:r>
          </a:p>
          <a:p>
            <a:pPr lvl="3">
              <a:buNone/>
            </a:pPr>
            <a:r>
              <a:rPr lang="en-US" altLang="zh-CN" sz="22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	y = x+3;</a:t>
            </a:r>
            <a:r>
              <a:rPr lang="zh-CN" altLang="en-US" sz="22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sz="22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//</a:t>
            </a:r>
            <a:r>
              <a:rPr lang="zh-CN" altLang="en-US" sz="22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根据不同的参数传递机制，生成不同的代码</a:t>
            </a:r>
            <a:endParaRPr lang="en-US" altLang="zh-CN" sz="220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3">
              <a:buNone/>
            </a:pPr>
            <a:r>
              <a:rPr lang="en-US" altLang="zh-CN" sz="22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程序设计语言的基础概念（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别名：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两个指针指向同一个位置的情况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导致看起来不同的形式参数实际上是对方的别名。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编译器的作用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43050"/>
            <a:ext cx="5114932" cy="485778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读入以某种语言（源语言）编写的程序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输出等价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的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、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用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另一种语言（目标语言）编写的程序。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通常目标程序是可执行的。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解释器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直接利用用户提供的输入，执行源程序中指定的操作。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不生成目标程序，而是根据源程序的语义直接运行。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Java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语言的处理结合了编译和解释。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2000240"/>
            <a:ext cx="26765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编译器的结构（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编译器可以分为分析部分和综合部分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分析部分（前端，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front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end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把源程序分解成组成要素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以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及相应的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法结构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使用这个结构创建源程序的中间表示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同时收集和源程序相关的信息，存放到符号表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综合部分（后端，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back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end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根据中间表示和符号表信息构造目标程序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前端部分是机器无关的，后端部分是机器相关的。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编译器的结构（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643578"/>
            <a:ext cx="7972452" cy="48258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编译器可分成顺序执行的一组步骤（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phase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）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071546"/>
            <a:ext cx="326604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6314" y="1285860"/>
            <a:ext cx="32385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714884"/>
            <a:ext cx="1143008" cy="69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词法分析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词法分析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扫描（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lexical analysis, scanning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读入源程序的字符流，输出成为有意义的词素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(lexeme)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&lt;token-name, attribute-value&gt;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token-name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由语法分析步骤使用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attribute-value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指向相应的符号表条目，由语义分析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代码生成步骤使用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例子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position = initial + rate * 60</a:t>
            </a:r>
          </a:p>
          <a:p>
            <a:pPr lvl="1"/>
            <a:r>
              <a:rPr lang="en-US" altLang="zh-CN" u="sng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&lt;id,1&gt;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lang="en-US" altLang="zh-CN" u="sng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&lt;=, &gt;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lang="en-US" altLang="zh-CN" u="sng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&lt;id, 2&gt;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lang="en-US" altLang="zh-CN" u="sng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&lt;+, &gt;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</a:t>
            </a:r>
            <a:r>
              <a:rPr lang="en-US" altLang="zh-CN" u="sng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&lt;id,3&gt;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u="sng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&lt;*, &gt;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lang="en-US" altLang="zh-CN" u="sng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&lt;number, 4&gt;</a:t>
            </a:r>
            <a:endParaRPr lang="zh-CN" altLang="en-US" u="sng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语法分析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4286256"/>
            <a:ext cx="8286808" cy="221457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语法分析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解析（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syntax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analysis/parsing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根据各个词法单元的第一个分量来创建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树型的中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间表示形式。通常是语法树（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syntax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tree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中间表示形式指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出了词法单元流的语法结构。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4678" y="1500174"/>
            <a:ext cx="44005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语义分析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643446"/>
            <a:ext cx="8229600" cy="192882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语义分析（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semantic analysis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使用语法树和符号表中的信息，检查源程序是否满足语言定义的语义约束。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同时收集类型信息，用于代码生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成，类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型检查，类型转换。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214422"/>
            <a:ext cx="43053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中间代码生成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429132"/>
            <a:ext cx="8229600" cy="200026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根据语义分析的输出，生成类机器语言的中间表示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三地址代码：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每个指令最多包含三个运算分量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t1 =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inttofloat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(60)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t2 = id3 * t1; t3 = id2 + t2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;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很容易生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成机器语言指令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1214422"/>
            <a:ext cx="39243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1875</Words>
  <Application>Microsoft Office PowerPoint</Application>
  <PresentationFormat>全屏显示(4:3)</PresentationFormat>
  <Paragraphs>145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引论</vt:lpstr>
      <vt:lpstr>课程内容</vt:lpstr>
      <vt:lpstr>编译器的作用</vt:lpstr>
      <vt:lpstr>编译器的结构（1）</vt:lpstr>
      <vt:lpstr>编译器的结构（2）</vt:lpstr>
      <vt:lpstr>词法分析</vt:lpstr>
      <vt:lpstr>语法分析</vt:lpstr>
      <vt:lpstr>语义分析</vt:lpstr>
      <vt:lpstr>中间代码生成</vt:lpstr>
      <vt:lpstr>代码优化</vt:lpstr>
      <vt:lpstr>代码生成</vt:lpstr>
      <vt:lpstr>其它概念</vt:lpstr>
      <vt:lpstr>程序设计语言的发展历程</vt:lpstr>
      <vt:lpstr>程序设计语言和编译器之间的关系</vt:lpstr>
      <vt:lpstr>编译技术的应用（1）</vt:lpstr>
      <vt:lpstr>编译技术的应用（2）</vt:lpstr>
      <vt:lpstr>程序设计语言的基础概念（1）</vt:lpstr>
      <vt:lpstr>程序设计语言的基础概念（2）</vt:lpstr>
      <vt:lpstr>程序设计语言的基础概念（3）</vt:lpstr>
      <vt:lpstr>程序设计语言的基础概念（4）</vt:lpstr>
      <vt:lpstr>程序设计语言的基础概念（5）</vt:lpstr>
      <vt:lpstr>程序设计语言的基础概念（6）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引论</dc:title>
  <cp:lastModifiedBy>zhaojh</cp:lastModifiedBy>
  <cp:revision>45</cp:revision>
  <dcterms:modified xsi:type="dcterms:W3CDTF">2010-02-24T15:32:12Z</dcterms:modified>
</cp:coreProperties>
</file>