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5" r:id="rId47"/>
    <p:sldId id="303" r:id="rId48"/>
    <p:sldId id="304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第五章 语法制导的翻译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赵建华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南京大学计算机系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2010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月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语法分析树上的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求值（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实践中很少先构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造语法分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析树再进行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分析树上求值有助于翻译方案的可视化，便于理解。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注释语法分析树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包含了各个结点的各属性值的语法分析树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对于任意的输入串，首先构造出相应的分析树。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给各个结点（根据其文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法符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号）加上相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应的属性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照语义规则计算这些属性值即可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语法分析树上的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求值（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按照分析树中的分支对应的文法产生式，应用相应的语义规则计算属性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计算顺序问题：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果某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f(N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，那么我们需要先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的值。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如果我们可以给各个属性值排出顺序，那么这个注释分析树就可以计算得到。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一定可以按照自底向上的方式求值。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但是下面的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不能计算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B		A.s=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=A.s+1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；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注释分析树的例子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857892"/>
            <a:ext cx="8229600" cy="768337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7886724" cy="508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适用于自顶向下分析的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前面的表达式文法存在直接左递归，因此无法直接用自顶向下方法处理。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消除左递归之后，我们无法直接使用属性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进行处理：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比如规则：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FT’		T’*FT’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对应的项中，第一个因子对应于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而运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算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符却在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要继承属性来完成这样的计算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相同表达式的不同文法的比较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164307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输入串：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请观察左边的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对应的部分，和右边的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法：把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之外的部分的值继承给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29760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35475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28794" y="35475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*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28794" y="520280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digit:4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28860" y="426197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digit:5</a:t>
            </a: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643042" y="3404716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1899940" y="3433570"/>
            <a:ext cx="345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1006965" y="4981629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1935659" y="4981629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5400000">
            <a:off x="2393141" y="4083377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00166" y="36311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214414" y="4131238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rot="5400000">
            <a:off x="1471312" y="4160092"/>
            <a:ext cx="345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71538" y="44169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00232" y="44169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1538" y="584575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digit:3</a:t>
            </a: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rot="5400000">
            <a:off x="1006965" y="5624571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71538" y="513137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428728" y="44884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*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072198" y="31311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643570" y="37740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143636" y="44884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*</a:t>
            </a:r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00958" y="648869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mtClean="0">
                <a:latin typeface="Times New Roman"/>
                <a:cs typeface="Times New Roman"/>
              </a:rPr>
              <a:t>ε</a:t>
            </a:r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5786446" y="3559734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 rot="5400000">
            <a:off x="6144430" y="34875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5400000">
            <a:off x="6715934" y="5344890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5400000">
            <a:off x="6536545" y="423839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00826" y="37740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T’</a:t>
            </a:r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286512" y="4202676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5614716" y="4457986"/>
            <a:ext cx="345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15272" y="52028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72264" y="44169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 rot="5400000">
            <a:off x="6608777" y="488054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2330" y="58457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572264" y="59171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*</a:t>
            </a:r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357818" y="463130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digit:3</a:t>
            </a:r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357950" y="50599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digit:4</a:t>
            </a:r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72330" y="448842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T’</a:t>
            </a:r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6786578" y="5631436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500958" y="584575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T’</a:t>
            </a:r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rot="5400000">
            <a:off x="7537471" y="630930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5400000">
            <a:off x="7108843" y="6309303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86578" y="64886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digit:5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适用于自顶向下分析的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12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inh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承了相应的*号的左运算分量。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357298"/>
            <a:ext cx="61817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*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的注释分析树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请观察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inh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属性是如何传递的。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143116"/>
            <a:ext cx="728662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消直接左递归时语义规则的处理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 g(A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.a,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AX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X.x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那么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   YR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X.x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R.s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  YR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.i = g(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,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Y.y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 R.s=R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 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R.s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的求值顺序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的求值过程中，如果结点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依赖于结点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。那么我们必须先计算出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属性，才能计算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我们使用依赖图来表示计算顺序。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显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然，这些值的计算顺序应该形成一个偏序关系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。如果依赖图中出现了环，表示属性值无法计算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依赖图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描述了某棵特定的分析树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个属性实例之间的信息流（计算顺序）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从实例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有向边表示计算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需要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值。（必须先计算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再计算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的分析树结点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，对于和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关联的每个属性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都对应依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赖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图的一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点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N.a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对应的产生式的语义规则通过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X.c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计算了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A.b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的值，且在分析树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分别对应于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那么从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有一条边。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以等于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介绍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使用上下文无关文法引导语言的翻译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CFG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的非终结符号代表了语言的某个构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造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程序设计语言的构造由更小的构造组合而成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一个构造的语义可以由小构造的含义综合而来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比如：表达式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x+y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的类型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由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的类型和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运算符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决定。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也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可以从附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近的构造继承而来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比如：声明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的类型由它左边的类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型表达式决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依赖图的例子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1"/>
            <a:ext cx="4786346" cy="264320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3*2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的注释分析树；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FT’ {T.val =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T’.syn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; 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T’.inh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F.val;}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可能的计算顺序：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1,2,3,4,5,6,7,8.9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1,3,5,2,4,6,7,8,9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62388"/>
            <a:ext cx="6467492" cy="31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1285860"/>
            <a:ext cx="4572032" cy="28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属性值的计算顺序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各个属性的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值需要按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照依赖图的拓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扑顺序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果依赖图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中存在环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，则属性计算无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法进行。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给定一个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，很难判定是否存在一棵分析树，其对应的依赖图包含环。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但是特定类型的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一定不包含环，且有固定的排序模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于这些类型的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，我们可以确定属性计算的顺序，且可以把不需要的属性（及其结点）抛弃以提高效率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每个属性都是综合属性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都是根据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子构造的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性计算出父构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造的属性。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在依赖图中，总是通过子结点的属性值来计算父结点的属性值。可以和自顶向下、自底向上的语法分析过程一起计算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自底向上：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在构造分析树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点的同时计算相关的属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性（此时其子结点的属性必然已经计算完毕）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自顶向下：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递归子程序法中，在过程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的最后计算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性（此时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调用的其他过程、即其子结构、已经调用完毕）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在分析树上计算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按照后序遍历的顺序计算属性值即可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postorder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(N)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for(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从左边开始，对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的每个子结点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postorder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递归调用返回时，各子结点的属性计算完毕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的各个属性求值；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分析过程中，我们实际上不需要构造分析树的结点。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每个属性要么是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综合属性，要么是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继承属性，且产生式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…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中计算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的规则只能使用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的继承属性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左边的文法符号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j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的继承属性或综合属性。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自身的继承或综合属性。且这些属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性之间的依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赖关系不形成环。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特点：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依赖图的边总是从左到右，从下到上。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在扫描过程中，计算一个属性值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时，和它相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关的依赖属性都已经计算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完毕。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和自顶向下语法分析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在递归子程序法中实现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对于每个非终结符号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，其对应的过程的参数为继承属性，返回值为综合属性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理规则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…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之前计算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继承属性值，然后以它们为参数调用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在产生式处理代码的最后计算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注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意：如果所有的文法符号的属性计算按上面的方式进行，计算顺序必然和依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赖关系一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致。</a:t>
            </a:r>
            <a:endParaRPr lang="zh-CN" altLang="en-US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9198"/>
            <a:ext cx="8229600" cy="119696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非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属性的例子：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BC		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A.s=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C.c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, A.s)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3" y="1285861"/>
            <a:ext cx="5857916" cy="36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递归子程序法中实现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T()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if(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curToken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== digit)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fval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= 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();		//F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t1inh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fval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;	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t1syn = T1(t1inh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);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tval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= t1syn;		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return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tval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;		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}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具有受控副作用的语义规则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属性文法没有副作用，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但增加了描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述的复杂度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比如语法分析时如果没有副作用，标识符表就必须作为属性传递。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可以把标识符表作为全局变量，然后通过副作用函数来添加新标识符；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受控的副作用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不会对属性求值产生约束，即可以按照任何拓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扑顺序求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值，不会影响最终结果。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或者对求值过程添加简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单的约束。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受控副作用的例子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En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print(E.val)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通过副作用打印出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总是在最后执行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，而且不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会影响其它属性的求值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变量声明的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中的副作用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addType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将标识符的类型信息加入到标识符表中。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只要标识符不被重复声明，标识符的类型信息总是正确的。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857628"/>
            <a:ext cx="5500726" cy="28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语法制导定义和语法制导翻译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语法制导定义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文法符号和某些属性相关联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通过语义规则来描述如何计算属性的值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+T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E.code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.code||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T.code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|| ‘+’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代表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中缀表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达式的逆波兰表示，规则说明加法表达式的逆波兰表示由两个分量的逆波兰表示并置，然后加上‘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’得到。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语法制导翻译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产生式体中加入语义动作，并在适当的时候执行这些语义动作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EE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+T	{print ‘+’;}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语法制导翻译的应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抽象语法树的构造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基本类型和数组类型的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属性定义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构造抽象语法树的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抽象语法树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每个结点代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表一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个语法结构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；对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应于一个运算符；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结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点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的每个子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结点代表其子结构；对应于运算分量；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表示这些子结构按照特定方式组成了较大的结构。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可以忽略掉一些标点符号等非本质的东西。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语法树的表示方法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每个结点用一个对象表示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对象有多个域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叶子结点中只存放词法值；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内部结点中存放了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op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值和参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数（通常指向其它结点）；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构造简单表达式的语法树的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E.node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对应的语法树的根结点；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500306"/>
            <a:ext cx="84963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表达式语法树的构造过程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71612"/>
            <a:ext cx="4214842" cy="30003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输入：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a-4+c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p1=new Leaf(id, entry-a)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p2=new Leaf(num, 4);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p3=new Node(‘-’, p1,p2);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p4=new Leaf(id, entry-c);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p5=new Node(‘+’, p3,p4);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1500174"/>
            <a:ext cx="4602828" cy="36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自顶向下方式处理的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929330"/>
            <a:ext cx="8229600" cy="61435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消左递归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时，按照规则得到此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14422"/>
            <a:ext cx="7496199" cy="476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自顶向下方式处理的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2114552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对于这个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SDD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，各属性值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的计算过程实际上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和原来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S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属性定义中的计算过程一致。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继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承属性可以把值从一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个结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构传递到另一个并列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的结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构；也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可把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值从父结构传递到子结构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抽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象语法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树和分析树不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一致时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，继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承属性很有用。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319452"/>
            <a:ext cx="8523932" cy="35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简化的类型表达式的语法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B C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Bint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 float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C[num]C |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生成类型表达式的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SDD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3603872"/>
            <a:ext cx="5929354" cy="325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类型表达式的生成过程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68579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输入：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[2][3]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643050"/>
            <a:ext cx="2817775" cy="150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714620"/>
            <a:ext cx="7696218" cy="381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语法制导的翻译方案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语法制导的翻译方案（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）是在产生式体中嵌入程序片断（语义动作）的上下文无关文法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的基本实现方法：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建立语法分析树；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从左到右、深度优先地执行这些动作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实现两类重要的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基本文法是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基本文法是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可在语法分析过程中实现的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实际实现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时，并不会真的构造语法分析树，而是在分析过程中执行语义动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使基础文法可以应用某种分析技术，可能因为动作的缘故导致此技术不可用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判断是否可在分析过程中实现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将每个语义动作替换为一个独有的标记非终结符号；每个标记非终结符号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的产生式为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如果新的文法可以由某种方法进行分析，那么这个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就可以在这个分析过程中实现。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注意：这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个方法没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有考虑变量值的传递等要求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语法制导的定义（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是上下文无关文法和属性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规则的结合；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属性和文法符号相关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联，按照需要来确定各个文法符号需要哪些属性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规则和产生式相关联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对于文法符号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，我们用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X.a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表示分析树中的某个标号为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的结点的值。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一个分析树结点和它的分支对应于一个产生式规则，而对应的语义规则确定了这些结点上的属性的取值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后缀翻译方案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文法可以自底向上分析且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可以构造出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，且所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产生式最后；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分析过程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中，当按照某个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产生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式执行归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约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时，执行相应的动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计算得到的属性值放在栈中；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后缀翻译方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案：所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有动作都在产生式最右端的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后缀翻译方案的例子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实现桌上计算机的后缀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428868"/>
            <a:ext cx="63436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后缀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的语法分析栈实现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433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语法分析的过程中实现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归约时执行相应的语义动作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定义可以记录各个文法符号的属性的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union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结构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栈中的每个文法符号（或者状态）的附带一个这样的结构的值；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在按照产生式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XYZ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归约时，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Z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的属性可以在栈顶找到，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的属性可以在下一个位置找到，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的属性可以在再下一个位置找到。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857760"/>
            <a:ext cx="6315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分析栈实现的例子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假设语法分析栈存放在一个被称为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stack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的记录数组中，下标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指向栈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顶；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stack[top]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个栈的栈顶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stack[top-1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指向栈顶下一个位置；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如果不同的文法符号有不同的属性集合，我们可以使用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union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来保存这些属性值。（归约时，我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们能够知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道栈顶向下的各个符号分别是什么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后缀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的栈实现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5016"/>
            <a:ext cx="8229600" cy="100013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中没有局部变量，不会产生和局部变量有关的问题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7344064" cy="411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产生式内部带有语义动作的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一个动作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左边的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所有符号（以及动作）处理完成后，就立刻执行这个动作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X{a}Y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自底向上分析时，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出现在栈顶时执行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自顶向下分析时，在试图展开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或者在输入中检测到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的时刻执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不是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有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都可以在分析过程中实现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但是后缀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以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及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可以在分析时完成。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对于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所有的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，都可以先建立分析树（语义动作作为虚拟的结点），然后进行前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序遍历并执行动作。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消左递归时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的转换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如果动作不涉及属性值，可以把动作当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作终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结符号进行处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理，然后消左递归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原始的产生式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+T</a:t>
            </a:r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{print(‘+’);}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ET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转换后得到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E T 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R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 T {print (‘+’);}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R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消左递归时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的处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理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g(A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.a,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AX{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X.x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那么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   Y{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X.x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);} R{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R.s}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  Y{R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.i = g(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,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Y.y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);}R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{R.s=R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.s}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 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 {R.s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消左递归时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的处理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请注意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之间的关系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14621"/>
            <a:ext cx="8929718" cy="359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的继承属性的动作插入到产生式体中对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的左边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性之间具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有依赖关系，则需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要对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计算动作进行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排序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计算产生式头的综合属性的动作在产生式的最右边。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分析树和属性值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(1)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假设我们需要知道一个表达式的类型，以及对应代码将它的值存放在何处，我们就需要两个属性：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type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place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产生式规则：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+T 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语义规则：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假设只有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/float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类型）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E.type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.type==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else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float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E.place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newTempPlace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(); </a:t>
            </a:r>
            <a:r>
              <a:rPr lang="en-US" altLang="zh-CN" dirty="0" smtClean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//</a:t>
            </a:r>
            <a:r>
              <a:rPr lang="zh-CN" altLang="en-US" dirty="0" smtClean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返回一个新的内存位置；</a:t>
            </a:r>
            <a:endParaRPr lang="en-US" altLang="zh-CN" dirty="0" smtClean="0">
              <a:solidFill>
                <a:srgbClr val="00B0F0"/>
              </a:solidFill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产生式规则：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Fid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lookupIDTable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id.lexValue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)-&gt;type;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F.place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lookupIDTable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id.lexValue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)-&gt;address;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5143512"/>
            <a:ext cx="8229600" cy="15716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继承属性：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：语句结束后应该跳转到的标号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假时应该跳转到的标号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综合属性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表示代码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8100361" cy="213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14752"/>
            <a:ext cx="8072494" cy="130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使用递归下降的语法分析器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每个非终结符号对应一个函数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函数的参数接受继承属性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返回值包含了综合属性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在函数体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首先选择适当的产生式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使用局部变量来保存属性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对于产生式体中的终结符号，读入符号并获取其（经词法分析得到的）综合属性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对于非终结符号，使用适当的方式调用相应函数，并记录返回值。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递归下降法实现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086749" cy="494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边扫描边生成属性（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当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属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性值的体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积很大时，对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属性值进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行运算的效率很低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比如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code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（代码）可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能是一个上百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K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的串，对其进行并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置等运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算会比较低效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可以逐步生成属性的各个部分，并增量式添加到最终的属性值中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条件：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存在一个主属性，且主属性是综合属性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在各产生式中，主属性是通过产生式体中各个非终结符号的主属性连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接（并置）得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到的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。（还可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能包含一些其它的元素）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在连接时，各非终结符号的主属性的顺序和它在产生式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体中的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顺序相同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边扫描边生成属性（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只需要在适当的时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候“发出”非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主属性的元素，即把这些元素拼接到适当的地方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举例说明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我们在扫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描一个非终结符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号对应的语法结构时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，调用相应的函数，并生成主属性；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while (C) 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S.code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Label || L1 ||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C.code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||Label || L2 || 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.code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时，先调用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，再调用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如果各个函数把主属性打印出来，我们处理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语句时，只需要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先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打印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Label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，再调用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（打印了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的代码），再打印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Label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，再调用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（打印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于这个规则而言，只需要打印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Label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Label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。当然，我们要求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的语句在相应情况下调转到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边扫描边生成属性的例子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00174"/>
            <a:ext cx="6591296" cy="520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属性的自底向上实现（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文法为基础的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语法分析过程中实现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首先构造出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，即在非终结符号前计算其继承属性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对于每个语义动作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，引入标记非终结符号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{a’}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，其中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的构造方法如下：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中需要的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或者其它属性作为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的继承属性进行拷贝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中的规则计算各个属性，作为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必须设法找到相应的属性，因为产生式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中没有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等符号。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属性的自底向上实现（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);}B C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引入标记非终结符号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后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 B C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M{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M.s=f(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M.i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);}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如何找到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设法使得在即将把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归约到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时，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的继承属性存放在分析栈中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的下方。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当执行到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的归约时，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的值存放在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的下方。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如果产生式体为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K M B 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的下方为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的下方存放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M.s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即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，存放在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所在的位置，即将来归约到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时，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存放在归约位置的下方。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自底向上实现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转换后得到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while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(M C) N 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M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按照此产生式归约时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S.next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位于栈中右部的下方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的继承属性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位于栈中紧靠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的下方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紧靠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下方，即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的栈记录中。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综合属性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出现在相应的栈记录中。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自底向上实现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Stack[top-3]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访问了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S.next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C.true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C.false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存放在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的记录中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14488"/>
            <a:ext cx="840797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分析树和属性值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43578"/>
            <a:ext cx="8229600" cy="48258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a+b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的语法分析树以及属性值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40" y="15716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1736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4744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43240" y="228599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+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71736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71736" y="36433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71736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6116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14810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14744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*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86116" y="364331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214810" y="357187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86116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</a:t>
            </a: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703786" y="2120462"/>
            <a:ext cx="115383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3428992" y="2714620"/>
            <a:ext cx="928694" cy="204952"/>
          </a:xfrm>
          <a:custGeom>
            <a:avLst/>
            <a:gdLst>
              <a:gd name="connsiteX0" fmla="*/ 0 w 1095704"/>
              <a:gd name="connsiteY0" fmla="*/ 204952 h 204952"/>
              <a:gd name="connsiteX1" fmla="*/ 0 w 1095704"/>
              <a:gd name="connsiteY1" fmla="*/ 0 h 204952"/>
              <a:gd name="connsiteX2" fmla="*/ 1087821 w 1095704"/>
              <a:gd name="connsiteY2" fmla="*/ 7883 h 204952"/>
              <a:gd name="connsiteX3" fmla="*/ 1095704 w 1095704"/>
              <a:gd name="connsiteY3" fmla="*/ 204952 h 20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04" h="204952">
                <a:moveTo>
                  <a:pt x="0" y="204952"/>
                </a:moveTo>
                <a:lnTo>
                  <a:pt x="0" y="0"/>
                </a:lnTo>
                <a:lnTo>
                  <a:pt x="1087821" y="7883"/>
                </a:lnTo>
                <a:lnTo>
                  <a:pt x="1095704" y="20495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rot="5400000">
            <a:off x="3114386" y="2100532"/>
            <a:ext cx="345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5400000">
            <a:off x="3685890" y="2743474"/>
            <a:ext cx="34504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2614320" y="2756410"/>
            <a:ext cx="2021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2507163" y="3435071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2507163" y="4220889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5400000">
            <a:off x="3221543" y="3435071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3221543" y="4220889"/>
            <a:ext cx="4164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4179091" y="339328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71538" y="442913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id.lexValue</a:t>
            </a:r>
            <a:r>
              <a:rPr lang="en-US" altLang="zh-CN" dirty="0" smtClean="0"/>
              <a:t>=a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1538" y="3643314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F.Type</a:t>
            </a:r>
            <a:r>
              <a:rPr lang="en-US" altLang="zh-CN" dirty="0" smtClean="0"/>
              <a:t> = FLOAT</a:t>
            </a:r>
          </a:p>
          <a:p>
            <a:r>
              <a:rPr lang="en-US" altLang="zh-CN" dirty="0" err="1" smtClean="0"/>
              <a:t>F.Place</a:t>
            </a:r>
            <a:r>
              <a:rPr lang="en-US" altLang="zh-CN" dirty="0" smtClean="0"/>
              <a:t> = &amp;a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00100" y="278605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T.Type = FLOAT</a:t>
            </a:r>
          </a:p>
          <a:p>
            <a:r>
              <a:rPr lang="en-US" altLang="zh-CN" smtClean="0"/>
              <a:t>T.Place = &amp;a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000100" y="207167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E.Type = FLOAT</a:t>
            </a:r>
          </a:p>
          <a:p>
            <a:r>
              <a:rPr lang="en-US" altLang="zh-CN" smtClean="0"/>
              <a:t>E.Place = &amp;a</a:t>
            </a:r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207167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T.Type = INT</a:t>
            </a:r>
          </a:p>
          <a:p>
            <a:r>
              <a:rPr lang="en-US" altLang="zh-CN" smtClean="0"/>
              <a:t>T.Place = &amp;tmp</a:t>
            </a:r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00562" y="2786058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F.Type = INT</a:t>
            </a:r>
          </a:p>
          <a:p>
            <a:r>
              <a:rPr lang="en-US" altLang="zh-CN" smtClean="0"/>
              <a:t>F.Place = &amp;c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572000" y="364331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id.lexValue=c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643306" y="442913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id.lexValue</a:t>
            </a:r>
            <a:r>
              <a:rPr lang="en-US" altLang="zh-CN" dirty="0" smtClean="0"/>
              <a:t>=b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43636" y="3357562"/>
            <a:ext cx="2857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</a:t>
            </a:r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a,b,c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是已经声明的全局变量，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的类型为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FLOAT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b,c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的类型为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</a:p>
          <a:p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中间未标明的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type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address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都是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&amp;b;</a:t>
            </a:r>
            <a:endParaRPr lang="zh-CN" altLang="en-US" sz="20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121442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E.Type</a:t>
            </a:r>
            <a:r>
              <a:rPr lang="en-US" altLang="zh-CN" dirty="0" smtClean="0"/>
              <a:t> = FLOAT</a:t>
            </a:r>
          </a:p>
          <a:p>
            <a:r>
              <a:rPr lang="en-US" altLang="zh-CN" dirty="0" err="1" smtClean="0"/>
              <a:t>E.Place</a:t>
            </a:r>
            <a:r>
              <a:rPr lang="en-US" altLang="zh-CN" dirty="0" smtClean="0"/>
              <a:t> = &amp;tmp2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自底向上实现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L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482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被存放在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的栈记录中，它恰巧存放于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栈记录之下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.next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 stack[top-3].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00174"/>
            <a:ext cx="872000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继承属性和综合属性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综合属性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(synthesized attribute)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：在分析树结点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上的非终结符号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的属性值由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产生式所关联的语义规则来定义。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的子结点或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本身的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属性值来定义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继承属性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(inherited attribute)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：结点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的属性值由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的父结点所关联的语义规则来定义。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依赖于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的父结点、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本身和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的兄弟结点上的属性值。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不允许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的继承属性通过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的子结点上的属性来定义，但是允许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的综合属性依赖于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本身的继承属性。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终结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符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号有综合属性（由词法分析获得），但是没有继承属性。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357694"/>
            <a:ext cx="8229600" cy="198278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目标：计算表达式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值（属性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值需要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值又依赖于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终结符号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digit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有综合属性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lexval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071547"/>
            <a:ext cx="500066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属性的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只包含综合属性的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称为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每个语义规则都根据产生式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体中的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属性值来计算头部非终结符号的属性值。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语法分析器一起实现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栈中的状态可以附加相应的属性值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在进行归约时，按照语义规则计算归约得到的符号的属性值。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语义规则不应该有复杂的副作用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要求副作用不影响其它属性的求值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没有副作用的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称为属性文法。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5599</Words>
  <Application>Microsoft Office PowerPoint</Application>
  <PresentationFormat>全屏显示(4:3)</PresentationFormat>
  <Paragraphs>420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</vt:lpstr>
      <vt:lpstr>第五章 语法制导的翻译</vt:lpstr>
      <vt:lpstr>介绍</vt:lpstr>
      <vt:lpstr>语法制导定义和语法制导翻译</vt:lpstr>
      <vt:lpstr>语法制导的定义（SDD）</vt:lpstr>
      <vt:lpstr>分析树和属性值(1)</vt:lpstr>
      <vt:lpstr>分析树和属性值(2)</vt:lpstr>
      <vt:lpstr>继承属性和综合属性</vt:lpstr>
      <vt:lpstr>SDD的例子</vt:lpstr>
      <vt:lpstr>S属性的SDD</vt:lpstr>
      <vt:lpstr>语法分析树上的SDD求值（1）</vt:lpstr>
      <vt:lpstr>语法分析树上的SDD求值（2）</vt:lpstr>
      <vt:lpstr>注释分析树的例子</vt:lpstr>
      <vt:lpstr>适用于自顶向下分析的SDD</vt:lpstr>
      <vt:lpstr>相同表达式的不同文法的比较</vt:lpstr>
      <vt:lpstr>适用于自顶向下分析的SDD</vt:lpstr>
      <vt:lpstr>3*5的注释分析树</vt:lpstr>
      <vt:lpstr>消直接左递归时语义规则的处理</vt:lpstr>
      <vt:lpstr>SDD的求值顺序</vt:lpstr>
      <vt:lpstr>依赖图</vt:lpstr>
      <vt:lpstr>依赖图的例子</vt:lpstr>
      <vt:lpstr>属性值的计算顺序</vt:lpstr>
      <vt:lpstr>S属性的SDD</vt:lpstr>
      <vt:lpstr>在分析树上计算SDD</vt:lpstr>
      <vt:lpstr>L属性的SDD</vt:lpstr>
      <vt:lpstr>L属性SDD和自顶向下语法分析</vt:lpstr>
      <vt:lpstr>L属性SDD的例子</vt:lpstr>
      <vt:lpstr>递归子程序法中实现L属性SDD</vt:lpstr>
      <vt:lpstr>具有受控副作用的语义规则</vt:lpstr>
      <vt:lpstr>受控副作用的例子</vt:lpstr>
      <vt:lpstr>语法制导翻译的应用例子</vt:lpstr>
      <vt:lpstr>构造抽象语法树的SDD</vt:lpstr>
      <vt:lpstr>构造简单表达式的语法树的SDD</vt:lpstr>
      <vt:lpstr>表达式语法树的构造过程</vt:lpstr>
      <vt:lpstr>自顶向下方式处理的L属性定义（1）</vt:lpstr>
      <vt:lpstr>自顶向下方式处理的L属性定义（2）</vt:lpstr>
      <vt:lpstr>类型结构</vt:lpstr>
      <vt:lpstr>类型表达式的生成过程</vt:lpstr>
      <vt:lpstr>语法制导的翻译方案</vt:lpstr>
      <vt:lpstr>可在语法分析过程中实现的SDT</vt:lpstr>
      <vt:lpstr>后缀翻译方案</vt:lpstr>
      <vt:lpstr>后缀翻译方案的例子</vt:lpstr>
      <vt:lpstr>后缀SDT的语法分析栈实现</vt:lpstr>
      <vt:lpstr>分析栈实现的例子</vt:lpstr>
      <vt:lpstr>后缀SDT的栈实现</vt:lpstr>
      <vt:lpstr>产生式内部带有语义动作的SDT</vt:lpstr>
      <vt:lpstr>消左递归时SDT的转换</vt:lpstr>
      <vt:lpstr>消左递归时S属性SDT的处理（1）</vt:lpstr>
      <vt:lpstr>消左递归时S属性SDT的处理(2)</vt:lpstr>
      <vt:lpstr>L属性的SDT</vt:lpstr>
      <vt:lpstr>L属性的SDT的例子</vt:lpstr>
      <vt:lpstr>L属性的SDD的实现</vt:lpstr>
      <vt:lpstr>递归下降法实现L属性SDD的例子</vt:lpstr>
      <vt:lpstr>边扫描边生成属性（1）</vt:lpstr>
      <vt:lpstr>边扫描边生成属性（2）</vt:lpstr>
      <vt:lpstr>边扫描边生成属性的例子</vt:lpstr>
      <vt:lpstr>L属性的自底向上实现（1）</vt:lpstr>
      <vt:lpstr>L属性的自底向上实现（2）</vt:lpstr>
      <vt:lpstr>自底向上实现L属性SDD的例子</vt:lpstr>
      <vt:lpstr>自底向上实现L属性SDD的例子（2）</vt:lpstr>
      <vt:lpstr>自底向上实现L属性SDD的例子（3）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语法制导的翻译</dc:title>
  <cp:lastModifiedBy>zhaojianhua</cp:lastModifiedBy>
  <cp:revision>89</cp:revision>
  <dcterms:modified xsi:type="dcterms:W3CDTF">2010-03-15T14:05:59Z</dcterms:modified>
</cp:coreProperties>
</file>