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6810-FE9E-F3C4-F83B-66BBC947E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ED0AB-087A-F077-5C8B-2189A7E25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297F-BB33-B7A7-33BF-0C805C52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0EED-68DC-DA15-BF95-C9D8571D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6C4D-E329-3E1A-B0AD-030E6364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8B8B-3442-3FE6-8592-53A906BC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B9640-21CE-F0C0-4300-8D9F2733F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F27A-FB35-B02B-490D-44D7AF0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3615-C67B-516F-0419-AC2C5FDE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6325-958F-1444-E0A6-0624A5C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70F9B-623D-3D68-7C65-9AD23FB1D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22218-1393-8610-8BEE-B2D33B930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AB7C-6020-E8F3-4C3A-24BE1DD8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F0F0-8233-74FD-A54D-C0225201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CE13A-AFCF-5B80-8181-BD1EA6E1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FC31-9EA2-E406-89AC-9EE95F15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184E-F4C3-6A08-746F-96AD782F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8973-5415-0A56-3A16-25A80D73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6128-F330-3C18-6FCC-B70419A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598D-B2D5-E3EC-4FAA-8150C10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5889-1CEE-358F-68B8-B1FD1FBD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C6A56-E669-F887-4D20-735902DB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CEDB-73DE-A0BA-84A2-D6A1AD90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4085-7319-66DC-1EF7-C31250FA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85EF-058E-20BB-8E01-0A83C4A2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4C5F-A1F6-823D-EBF9-C19148C0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C286-8926-7BF5-E039-887E83026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F2FD5-4FF2-D654-01E0-5BF4BEE52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A7CBE-5D02-A154-A546-FF83AC68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4B653-73C0-5C15-F99C-8E38C0E4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D6F2-4933-F3C7-532F-F5D2BE58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F9D-AE25-163C-11A4-0FA5C793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77AF-2D8B-DB88-DFEB-E26A604B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55D66-78BA-10CE-9869-97EF2B3A8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D16F4-092E-7CB7-5586-D7406229A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2CD15-4562-72FF-5859-EE8D0EFCC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9094A-A534-F44B-A62D-CE996F5D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4DF52-7231-8E2D-282C-374BC6D9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B7383-7D7D-EFA6-4399-AF1BB440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BC3-4619-99B0-95A2-282BF383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00666-1F7C-BBB3-07DB-2AA023CE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81998-DD83-C86A-AC7B-D776DC1E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7F052-EC86-DE57-FE2B-5F8E0AA8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A3902-4331-2BCA-3E95-16F1F071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C170B-8414-3EAE-EA85-74FCBCE5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54E2E-3D3F-7A34-5686-235B8B41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D070-8290-9FEF-717C-32C1EDCC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073D-AABD-AE61-D5D0-7FCF835F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F185F-6DB0-74A2-6DF9-FA51B8925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197B-183F-06AF-CC7E-6A86CB46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9F789-41BE-44F0-B01C-20299C9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0066-CA45-6AF0-C65F-F87DC0F9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5D01-8845-6CE9-3935-78E7112F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1EA76-F018-AA67-6F28-5AD139228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B78D2-0BAC-A481-1714-78743CB5C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CE60-1514-EA4A-660B-101F01F2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287A-C5A3-291F-F24D-05C7F820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2A48B-686A-2BA0-4E73-0DF83E1D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5DC4A-2F9D-EDCA-EB63-48060774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F2F3-7018-7372-F5FF-018A4321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7B69-FC3F-4924-DE77-2F1E27007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8B4D-E19D-4D42-9D0B-77E111E21B3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4FF3-454A-CC30-5197-9516D9270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CA38-03D6-9DF3-7F22-5AFC63077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675-B2B2-45D2-9823-848AB427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5189-C642-753F-8773-757E77536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0C1EE-D1E4-670E-3613-8C235607F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Howard Stanley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0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BC8B2842-336A-2F05-FC76-91568FDB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87" y="0"/>
            <a:ext cx="8568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3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2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6F00E9-43F4-34AC-2151-8293C2ECC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87" y="0"/>
            <a:ext cx="8568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 2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2 Project</dc:title>
  <dc:creator>Howard S</dc:creator>
  <cp:lastModifiedBy>Howard S</cp:lastModifiedBy>
  <cp:revision>1</cp:revision>
  <dcterms:created xsi:type="dcterms:W3CDTF">2023-09-26T13:37:37Z</dcterms:created>
  <dcterms:modified xsi:type="dcterms:W3CDTF">2023-10-02T17:55:54Z</dcterms:modified>
</cp:coreProperties>
</file>