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AC24F-7EDE-402E-88F3-6EA4D5B1D612}" v="1" dt="2022-07-27T15:43:35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7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Haozhou" userId="35baf9bfce3de29c" providerId="LiveId" clId="{7C2AC24F-7EDE-402E-88F3-6EA4D5B1D612}"/>
    <pc:docChg chg="custSel addSld modSld">
      <pc:chgData name="Wang Haozhou" userId="35baf9bfce3de29c" providerId="LiveId" clId="{7C2AC24F-7EDE-402E-88F3-6EA4D5B1D612}" dt="2022-07-27T15:43:35.581" v="2"/>
      <pc:docMkLst>
        <pc:docMk/>
      </pc:docMkLst>
      <pc:sldChg chg="addSp delSp modSp new mod modClrScheme chgLayout">
        <pc:chgData name="Wang Haozhou" userId="35baf9bfce3de29c" providerId="LiveId" clId="{7C2AC24F-7EDE-402E-88F3-6EA4D5B1D612}" dt="2022-07-27T15:43:35.581" v="2"/>
        <pc:sldMkLst>
          <pc:docMk/>
          <pc:sldMk cId="415369177" sldId="257"/>
        </pc:sldMkLst>
        <pc:spChg chg="del">
          <ac:chgData name="Wang Haozhou" userId="35baf9bfce3de29c" providerId="LiveId" clId="{7C2AC24F-7EDE-402E-88F3-6EA4D5B1D612}" dt="2022-07-27T15:43:35.083" v="1" actId="700"/>
          <ac:spMkLst>
            <pc:docMk/>
            <pc:sldMk cId="415369177" sldId="257"/>
            <ac:spMk id="2" creationId="{1F34806E-9420-DC85-6BDF-14C6B0A65586}"/>
          </ac:spMkLst>
        </pc:spChg>
        <pc:spChg chg="del">
          <ac:chgData name="Wang Haozhou" userId="35baf9bfce3de29c" providerId="LiveId" clId="{7C2AC24F-7EDE-402E-88F3-6EA4D5B1D612}" dt="2022-07-27T15:43:35.083" v="1" actId="700"/>
          <ac:spMkLst>
            <pc:docMk/>
            <pc:sldMk cId="415369177" sldId="257"/>
            <ac:spMk id="3" creationId="{17B6351C-2CB4-FA70-57F3-9694230A1C55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4" creationId="{F1F10376-F427-F36A-6473-FCEF848C877E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5" creationId="{80B21296-642C-B7B7-6DAA-E5D0AC53C0D6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6" creationId="{4D211FA5-2412-9145-5CEA-1085ADC05C6B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7" creationId="{4FD604BD-1112-9A9C-B52D-2C703A080764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8" creationId="{6F0B93C1-AC38-0A10-92BE-79A49B375FB0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9" creationId="{A3434A03-0F26-906D-8ABF-9191F624A6F4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0" creationId="{8F59A137-5E3C-79BC-B073-EDF976CB487F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1" creationId="{50C3A084-5C05-0FD0-E1A4-E155E28052DC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2" creationId="{2C199667-11DC-37E1-4805-9234408CEFCA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3" creationId="{99759670-FF99-8DA6-3E06-F83B4F0EDD8C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4" creationId="{5B54177D-97ED-089A-7B41-E5B9EA74B7AC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5" creationId="{60AB8E5A-6FF3-4C04-826E-79FDD209523C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6" creationId="{A7C2B2A8-F1B2-82D2-BCFD-C23598269AEF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7" creationId="{B8677365-EAA9-3879-3131-2A16A1AE7D3A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8" creationId="{5285EA65-FCDF-63C0-9287-E4D0E5D472AA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9" creationId="{E6211923-96C0-091C-51FD-81E372416B49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1" creationId="{E6ECBB57-A0BB-4517-E325-02AAD8F973D7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2" creationId="{00574155-F28F-1E23-BDE1-F7E2B377D148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3" creationId="{F7725621-E1B9-452F-EB15-ECCA67392757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4" creationId="{8C570861-A6A8-4321-21C6-F91EEE9E6DC7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5" creationId="{BA8F6133-8270-F9B2-DF9C-59C3BBFDCEFA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6" creationId="{DFB6A537-2C24-167E-7725-998593CF0FAE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7" creationId="{A7272280-5E15-AA2F-48CC-99EE9EF5C539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8" creationId="{101CAB6A-7B28-A302-6F62-ECFE69BE87FD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9" creationId="{3EAE7979-F8FF-A54B-BA2E-8ED6246B7BB5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30" creationId="{E8F78A73-5E81-02D3-B662-834E410052A7}"/>
          </ac:spMkLst>
        </pc:spChg>
        <pc:cxnChg chg="add mod">
          <ac:chgData name="Wang Haozhou" userId="35baf9bfce3de29c" providerId="LiveId" clId="{7C2AC24F-7EDE-402E-88F3-6EA4D5B1D612}" dt="2022-07-27T15:43:35.581" v="2"/>
          <ac:cxnSpMkLst>
            <pc:docMk/>
            <pc:sldMk cId="415369177" sldId="257"/>
            <ac:cxnSpMk id="20" creationId="{FF28B8BE-F47A-B078-29AA-84F16F7E5C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9E8B2-B400-F001-E318-7FF822CF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FC322-2F2E-D7E5-5859-CB18CCEBF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DA6DE-BB54-060C-B251-63E84581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31F2A-E3DF-5453-3F8F-1202C2FD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78B48-AE79-5F60-14A6-9E84D834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51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B2A29-4FB3-6CD8-736E-65EFD25A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7EB2AE-76B4-4E31-F8C1-8A78DC731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38BAE-3F4A-E198-21D8-79A1923A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9E127-FE7B-075C-08A3-D0FBF0C6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312D5-D734-5F6B-415C-95C27E34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29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0E42D8-FD4F-A2F5-1A41-43ED3FD5F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79-FA5D-48E1-E744-3838190AB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2491F-D421-6A15-ED37-76AFBFE4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C2658-ED87-A753-BD1E-B4818A70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CFC1E-A34D-6AA5-F171-DB3BFAAC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3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6F9BC-813E-94F2-6E2C-0B356E3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190C2-A8E2-AB0B-3C4D-FAA7DE2D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ACAC1-FEE4-2412-E3B2-1B853145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57FF5-63D1-F54B-D939-720C3C5E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E86D2-BFBD-1D8B-5B9B-36A78FE9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3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7E8BC-18D3-6020-7ABF-559C5A1B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70B94-F7BC-32AA-8E8C-CD800497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60EAC-1567-849E-386A-27744975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18E11-F6E0-A25A-F2FE-4142F2DE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0FE80-22C3-2CED-A850-0C5A0C4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5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52ED-B6B4-E61D-940B-86991220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C9E3B-2416-345F-3D58-620E828B0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633C6-B33E-00A8-E310-7CF08FFC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A1335-FB6C-09D4-60CC-144A15E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13CA9-25E4-F748-391F-0C7E569F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6CA67-88A9-4872-DF75-72DE8726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81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B9AFB-3303-0B1A-C66C-C2B0BFA2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ADC05-DBD5-5C03-4B0B-FC13A5CA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B1BD0-CEF0-8B86-62B5-7C5F6690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25E6D2-A616-F38C-3178-49DFD9609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84E31-6005-72E1-3F42-2B325744C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3A3AEF-2157-0881-4251-84862766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399C2F-7B3C-F428-73B3-92A368CB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DC75F1-599D-987A-FDB9-5F321721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97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AFB6-4D93-57DD-1947-20F2EE61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603373-2BD5-2087-D708-F50AEA12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E4586-2B80-9336-EB76-C7D12490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8B9092-E321-A96A-1019-15AF9B22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02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5CC0B-2EE8-62D4-645C-DA1F0377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B3E14F-0A40-A04B-881A-349EABDC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B4398-EB34-CC18-AE66-9115FF3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17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696C1-C357-713F-902E-3B1706CD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EDA90-038E-2F71-F2B6-20EB37242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A512A-6D63-F383-8637-26706B273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15967-F8CB-655B-CCC1-3050D0A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753E1-592D-1A8F-1577-E71A81F1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537CB-67BA-9152-839B-E9F57D98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34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F07C6-FAF0-9A63-0D94-559CCDEC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244E9E-38CB-5C24-2068-A55F6A6D4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28B5A2-27D7-7101-6F3F-6A7161203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81133-0625-7A94-9092-86FAD2E2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2A9B9-0B83-9EAE-9535-590ED108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AAB98-EFA3-A5CE-92EF-5030B7A3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94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60AB82-4600-E1FF-D8D2-EDBDD253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13D8AC-903B-6CF7-2B68-46C6D6F5B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22E44-7F9B-C7A4-ACED-23C669C65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DC89-9E9E-3E48-98D5-B035B26EE505}" type="datetimeFigureOut">
              <a:rPr kumimoji="1" lang="zh-CN" altLang="en-US" smtClean="0"/>
              <a:t>2022/7/28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7ABBC-A6E1-7AC3-24FE-4CCAA4BCE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7246C-8112-A85A-816F-339AE7554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42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A8160E3D-3487-BA20-56DE-934141C169C3}"/>
              </a:ext>
            </a:extLst>
          </p:cNvPr>
          <p:cNvSpPr/>
          <p:nvPr/>
        </p:nvSpPr>
        <p:spPr>
          <a:xfrm>
            <a:off x="536027" y="528884"/>
            <a:ext cx="1797269" cy="1776248"/>
          </a:xfrm>
          <a:custGeom>
            <a:avLst/>
            <a:gdLst>
              <a:gd name="connsiteX0" fmla="*/ 557049 w 1797269"/>
              <a:gd name="connsiteY0" fmla="*/ 0 h 1776248"/>
              <a:gd name="connsiteX1" fmla="*/ 0 w 1797269"/>
              <a:gd name="connsiteY1" fmla="*/ 830317 h 1776248"/>
              <a:gd name="connsiteX2" fmla="*/ 367862 w 1797269"/>
              <a:gd name="connsiteY2" fmla="*/ 1597572 h 1776248"/>
              <a:gd name="connsiteX3" fmla="*/ 1261242 w 1797269"/>
              <a:gd name="connsiteY3" fmla="*/ 1776248 h 1776248"/>
              <a:gd name="connsiteX4" fmla="*/ 1797269 w 1797269"/>
              <a:gd name="connsiteY4" fmla="*/ 798786 h 1776248"/>
              <a:gd name="connsiteX5" fmla="*/ 557049 w 1797269"/>
              <a:gd name="connsiteY5" fmla="*/ 0 h 177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269" h="1776248">
                <a:moveTo>
                  <a:pt x="557049" y="0"/>
                </a:moveTo>
                <a:lnTo>
                  <a:pt x="0" y="830317"/>
                </a:lnTo>
                <a:lnTo>
                  <a:pt x="367862" y="1597572"/>
                </a:lnTo>
                <a:lnTo>
                  <a:pt x="1261242" y="1776248"/>
                </a:lnTo>
                <a:lnTo>
                  <a:pt x="1797269" y="798786"/>
                </a:lnTo>
                <a:lnTo>
                  <a:pt x="557049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D8CFD9B5-ED38-2753-2E40-C4FB68621D81}"/>
              </a:ext>
            </a:extLst>
          </p:cNvPr>
          <p:cNvSpPr/>
          <p:nvPr/>
        </p:nvSpPr>
        <p:spPr>
          <a:xfrm>
            <a:off x="3599787" y="460565"/>
            <a:ext cx="1797269" cy="1776248"/>
          </a:xfrm>
          <a:custGeom>
            <a:avLst/>
            <a:gdLst>
              <a:gd name="connsiteX0" fmla="*/ 557049 w 1797269"/>
              <a:gd name="connsiteY0" fmla="*/ 0 h 1776248"/>
              <a:gd name="connsiteX1" fmla="*/ 0 w 1797269"/>
              <a:gd name="connsiteY1" fmla="*/ 830317 h 1776248"/>
              <a:gd name="connsiteX2" fmla="*/ 367862 w 1797269"/>
              <a:gd name="connsiteY2" fmla="*/ 1597572 h 1776248"/>
              <a:gd name="connsiteX3" fmla="*/ 1261242 w 1797269"/>
              <a:gd name="connsiteY3" fmla="*/ 1776248 h 1776248"/>
              <a:gd name="connsiteX4" fmla="*/ 1797269 w 1797269"/>
              <a:gd name="connsiteY4" fmla="*/ 798786 h 1776248"/>
              <a:gd name="connsiteX5" fmla="*/ 557049 w 1797269"/>
              <a:gd name="connsiteY5" fmla="*/ 0 h 177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269" h="1776248">
                <a:moveTo>
                  <a:pt x="557049" y="0"/>
                </a:moveTo>
                <a:lnTo>
                  <a:pt x="0" y="830317"/>
                </a:lnTo>
                <a:lnTo>
                  <a:pt x="367862" y="1597572"/>
                </a:lnTo>
                <a:lnTo>
                  <a:pt x="1261242" y="1776248"/>
                </a:lnTo>
                <a:lnTo>
                  <a:pt x="1797269" y="798786"/>
                </a:lnTo>
                <a:lnTo>
                  <a:pt x="55704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A5226D-4EA9-3B7B-1ABC-DE5E1C45C0F8}"/>
              </a:ext>
            </a:extLst>
          </p:cNvPr>
          <p:cNvSpPr/>
          <p:nvPr/>
        </p:nvSpPr>
        <p:spPr>
          <a:xfrm>
            <a:off x="1040523" y="492097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42EB53F-9BAE-17B7-F4BF-59C29192121F}"/>
              </a:ext>
            </a:extLst>
          </p:cNvPr>
          <p:cNvSpPr/>
          <p:nvPr/>
        </p:nvSpPr>
        <p:spPr>
          <a:xfrm>
            <a:off x="478220" y="1348689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D248CC-D7BC-4C46-41F4-BD8A20D65EA6}"/>
              </a:ext>
            </a:extLst>
          </p:cNvPr>
          <p:cNvSpPr/>
          <p:nvPr/>
        </p:nvSpPr>
        <p:spPr>
          <a:xfrm>
            <a:off x="846081" y="2063394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8C2EEB-960D-434E-7A48-C95A09FA96FA}"/>
              </a:ext>
            </a:extLst>
          </p:cNvPr>
          <p:cNvSpPr/>
          <p:nvPr/>
        </p:nvSpPr>
        <p:spPr>
          <a:xfrm>
            <a:off x="1728951" y="2226306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DFCB00A-D34F-1C62-A3DE-818F5B14EF71}"/>
              </a:ext>
            </a:extLst>
          </p:cNvPr>
          <p:cNvSpPr/>
          <p:nvPr/>
        </p:nvSpPr>
        <p:spPr>
          <a:xfrm>
            <a:off x="2275489" y="1290882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A34BCA-8761-9B3D-1E3B-68798672DE2D}"/>
              </a:ext>
            </a:extLst>
          </p:cNvPr>
          <p:cNvSpPr/>
          <p:nvPr/>
        </p:nvSpPr>
        <p:spPr>
          <a:xfrm>
            <a:off x="2075791" y="1091184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84FA276-C3C6-5587-778D-62ABF7977DF5}"/>
              </a:ext>
            </a:extLst>
          </p:cNvPr>
          <p:cNvSpPr/>
          <p:nvPr/>
        </p:nvSpPr>
        <p:spPr>
          <a:xfrm>
            <a:off x="1529253" y="2023978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609F47-3BC2-578E-7811-3D18D32C3F31}"/>
              </a:ext>
            </a:extLst>
          </p:cNvPr>
          <p:cNvSpPr/>
          <p:nvPr/>
        </p:nvSpPr>
        <p:spPr>
          <a:xfrm>
            <a:off x="651637" y="1863696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E63015-A6AC-499D-2B2E-8AC724CACB2A}"/>
              </a:ext>
            </a:extLst>
          </p:cNvPr>
          <p:cNvSpPr/>
          <p:nvPr/>
        </p:nvSpPr>
        <p:spPr>
          <a:xfrm>
            <a:off x="278525" y="1127967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53D9D44-1DB5-3E10-9B9F-E15D85F72686}"/>
              </a:ext>
            </a:extLst>
          </p:cNvPr>
          <p:cNvSpPr/>
          <p:nvPr/>
        </p:nvSpPr>
        <p:spPr>
          <a:xfrm>
            <a:off x="840825" y="295031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024EE989-155B-C89F-E47E-8B9F811E015F}"/>
              </a:ext>
            </a:extLst>
          </p:cNvPr>
          <p:cNvSpPr/>
          <p:nvPr/>
        </p:nvSpPr>
        <p:spPr>
          <a:xfrm>
            <a:off x="3326519" y="190493"/>
            <a:ext cx="2343806" cy="2316392"/>
          </a:xfrm>
          <a:custGeom>
            <a:avLst/>
            <a:gdLst>
              <a:gd name="connsiteX0" fmla="*/ 557049 w 1797269"/>
              <a:gd name="connsiteY0" fmla="*/ 0 h 1776248"/>
              <a:gd name="connsiteX1" fmla="*/ 0 w 1797269"/>
              <a:gd name="connsiteY1" fmla="*/ 830317 h 1776248"/>
              <a:gd name="connsiteX2" fmla="*/ 367862 w 1797269"/>
              <a:gd name="connsiteY2" fmla="*/ 1597572 h 1776248"/>
              <a:gd name="connsiteX3" fmla="*/ 1261242 w 1797269"/>
              <a:gd name="connsiteY3" fmla="*/ 1776248 h 1776248"/>
              <a:gd name="connsiteX4" fmla="*/ 1797269 w 1797269"/>
              <a:gd name="connsiteY4" fmla="*/ 798786 h 1776248"/>
              <a:gd name="connsiteX5" fmla="*/ 557049 w 1797269"/>
              <a:gd name="connsiteY5" fmla="*/ 0 h 177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269" h="1776248">
                <a:moveTo>
                  <a:pt x="557049" y="0"/>
                </a:moveTo>
                <a:lnTo>
                  <a:pt x="0" y="830317"/>
                </a:lnTo>
                <a:lnTo>
                  <a:pt x="367862" y="1597572"/>
                </a:lnTo>
                <a:lnTo>
                  <a:pt x="1261242" y="1776248"/>
                </a:lnTo>
                <a:lnTo>
                  <a:pt x="1797269" y="798786"/>
                </a:lnTo>
                <a:lnTo>
                  <a:pt x="557049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F3BF93-11FE-8892-ACB2-15B519F145BA}"/>
              </a:ext>
            </a:extLst>
          </p:cNvPr>
          <p:cNvSpPr txBox="1"/>
          <p:nvPr/>
        </p:nvSpPr>
        <p:spPr>
          <a:xfrm>
            <a:off x="554971" y="2743203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mode="point"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506E45-35D7-A78E-A88B-BB3C9B22C568}"/>
              </a:ext>
            </a:extLst>
          </p:cNvPr>
          <p:cNvSpPr txBox="1"/>
          <p:nvPr/>
        </p:nvSpPr>
        <p:spPr>
          <a:xfrm>
            <a:off x="3753666" y="2743203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mode="face"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FE7165C-8ABB-F0E4-55D2-422B57F3635D}"/>
              </a:ext>
            </a:extLst>
          </p:cNvPr>
          <p:cNvCxnSpPr>
            <a:endCxn id="11" idx="6"/>
          </p:cNvCxnSpPr>
          <p:nvPr/>
        </p:nvCxnSpPr>
        <p:spPr>
          <a:xfrm>
            <a:off x="2391102" y="1348687"/>
            <a:ext cx="199696" cy="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A4983D0-7862-3E51-5590-A46CC907007C}"/>
              </a:ext>
            </a:extLst>
          </p:cNvPr>
          <p:cNvCxnSpPr>
            <a:cxnSpLocks/>
          </p:cNvCxnSpPr>
          <p:nvPr/>
        </p:nvCxnSpPr>
        <p:spPr>
          <a:xfrm>
            <a:off x="3657595" y="777764"/>
            <a:ext cx="199702" cy="148363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47ADFC-AC26-8D78-A253-FC367920D5F9}"/>
              </a:ext>
            </a:extLst>
          </p:cNvPr>
          <p:cNvSpPr txBox="1"/>
          <p:nvPr/>
        </p:nvSpPr>
        <p:spPr>
          <a:xfrm>
            <a:off x="2341175" y="135971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buffer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E14BD6-F7B1-CE84-7D03-D27712566D74}"/>
              </a:ext>
            </a:extLst>
          </p:cNvPr>
          <p:cNvSpPr txBox="1"/>
          <p:nvPr/>
        </p:nvSpPr>
        <p:spPr>
          <a:xfrm>
            <a:off x="2996238" y="80020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buffer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6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F10376-F427-F36A-6473-FCEF848C877E}"/>
              </a:ext>
            </a:extLst>
          </p:cNvPr>
          <p:cNvSpPr/>
          <p:nvPr/>
        </p:nvSpPr>
        <p:spPr>
          <a:xfrm>
            <a:off x="7395633" y="184375"/>
            <a:ext cx="3200400" cy="18981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0B21296-642C-B7B7-6DAA-E5D0AC53C0D6}"/>
              </a:ext>
            </a:extLst>
          </p:cNvPr>
          <p:cNvSpPr/>
          <p:nvPr/>
        </p:nvSpPr>
        <p:spPr>
          <a:xfrm>
            <a:off x="5376523" y="817108"/>
            <a:ext cx="1677761" cy="1469571"/>
          </a:xfrm>
          <a:custGeom>
            <a:avLst/>
            <a:gdLst>
              <a:gd name="connsiteX0" fmla="*/ 738868 w 1677761"/>
              <a:gd name="connsiteY0" fmla="*/ 0 h 1469571"/>
              <a:gd name="connsiteX1" fmla="*/ 0 w 1677761"/>
              <a:gd name="connsiteY1" fmla="*/ 926646 h 1469571"/>
              <a:gd name="connsiteX2" fmla="*/ 861333 w 1677761"/>
              <a:gd name="connsiteY2" fmla="*/ 1469571 h 1469571"/>
              <a:gd name="connsiteX3" fmla="*/ 1677761 w 1677761"/>
              <a:gd name="connsiteY3" fmla="*/ 693964 h 1469571"/>
              <a:gd name="connsiteX4" fmla="*/ 738868 w 1677761"/>
              <a:gd name="connsiteY4" fmla="*/ 0 h 14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61" h="1469571">
                <a:moveTo>
                  <a:pt x="738868" y="0"/>
                </a:moveTo>
                <a:lnTo>
                  <a:pt x="0" y="926646"/>
                </a:lnTo>
                <a:lnTo>
                  <a:pt x="861333" y="1469571"/>
                </a:lnTo>
                <a:lnTo>
                  <a:pt x="1677761" y="693964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211FA5-2412-9145-5CEA-1085ADC05C6B}"/>
              </a:ext>
            </a:extLst>
          </p:cNvPr>
          <p:cNvSpPr/>
          <p:nvPr/>
        </p:nvSpPr>
        <p:spPr>
          <a:xfrm>
            <a:off x="220436" y="176211"/>
            <a:ext cx="3200400" cy="18981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FD604BD-1112-9A9C-B52D-2C703A080764}"/>
              </a:ext>
            </a:extLst>
          </p:cNvPr>
          <p:cNvSpPr/>
          <p:nvPr/>
        </p:nvSpPr>
        <p:spPr>
          <a:xfrm>
            <a:off x="1710418" y="817108"/>
            <a:ext cx="1677761" cy="1469571"/>
          </a:xfrm>
          <a:custGeom>
            <a:avLst/>
            <a:gdLst>
              <a:gd name="connsiteX0" fmla="*/ 738868 w 1677761"/>
              <a:gd name="connsiteY0" fmla="*/ 0 h 1469571"/>
              <a:gd name="connsiteX1" fmla="*/ 0 w 1677761"/>
              <a:gd name="connsiteY1" fmla="*/ 926646 h 1469571"/>
              <a:gd name="connsiteX2" fmla="*/ 861333 w 1677761"/>
              <a:gd name="connsiteY2" fmla="*/ 1469571 h 1469571"/>
              <a:gd name="connsiteX3" fmla="*/ 1677761 w 1677761"/>
              <a:gd name="connsiteY3" fmla="*/ 693964 h 1469571"/>
              <a:gd name="connsiteX4" fmla="*/ 738868 w 1677761"/>
              <a:gd name="connsiteY4" fmla="*/ 0 h 14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61" h="1469571">
                <a:moveTo>
                  <a:pt x="738868" y="0"/>
                </a:moveTo>
                <a:lnTo>
                  <a:pt x="0" y="926646"/>
                </a:lnTo>
                <a:lnTo>
                  <a:pt x="861333" y="1469571"/>
                </a:lnTo>
                <a:lnTo>
                  <a:pt x="1677761" y="693964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0B93C1-AC38-0A10-92BE-79A49B375FB0}"/>
              </a:ext>
            </a:extLst>
          </p:cNvPr>
          <p:cNvSpPr/>
          <p:nvPr/>
        </p:nvSpPr>
        <p:spPr>
          <a:xfrm>
            <a:off x="3887561" y="176211"/>
            <a:ext cx="3200400" cy="18981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3434A03-0F26-906D-8ABF-9191F624A6F4}"/>
              </a:ext>
            </a:extLst>
          </p:cNvPr>
          <p:cNvSpPr/>
          <p:nvPr/>
        </p:nvSpPr>
        <p:spPr>
          <a:xfrm>
            <a:off x="5377543" y="817108"/>
            <a:ext cx="1677761" cy="1265464"/>
          </a:xfrm>
          <a:custGeom>
            <a:avLst/>
            <a:gdLst>
              <a:gd name="connsiteX0" fmla="*/ 738868 w 1677761"/>
              <a:gd name="connsiteY0" fmla="*/ 0 h 1469571"/>
              <a:gd name="connsiteX1" fmla="*/ 0 w 1677761"/>
              <a:gd name="connsiteY1" fmla="*/ 926646 h 1469571"/>
              <a:gd name="connsiteX2" fmla="*/ 861333 w 1677761"/>
              <a:gd name="connsiteY2" fmla="*/ 1469571 h 1469571"/>
              <a:gd name="connsiteX3" fmla="*/ 1677761 w 1677761"/>
              <a:gd name="connsiteY3" fmla="*/ 693964 h 1469571"/>
              <a:gd name="connsiteX4" fmla="*/ 738868 w 1677761"/>
              <a:gd name="connsiteY4" fmla="*/ 0 h 1469571"/>
              <a:gd name="connsiteX0" fmla="*/ 738868 w 1677761"/>
              <a:gd name="connsiteY0" fmla="*/ 0 h 1265464"/>
              <a:gd name="connsiteX1" fmla="*/ 0 w 1677761"/>
              <a:gd name="connsiteY1" fmla="*/ 926646 h 1265464"/>
              <a:gd name="connsiteX2" fmla="*/ 857251 w 1677761"/>
              <a:gd name="connsiteY2" fmla="*/ 1265464 h 1265464"/>
              <a:gd name="connsiteX3" fmla="*/ 1677761 w 1677761"/>
              <a:gd name="connsiteY3" fmla="*/ 693964 h 1265464"/>
              <a:gd name="connsiteX4" fmla="*/ 738868 w 1677761"/>
              <a:gd name="connsiteY4" fmla="*/ 0 h 126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61" h="1265464">
                <a:moveTo>
                  <a:pt x="738868" y="0"/>
                </a:moveTo>
                <a:lnTo>
                  <a:pt x="0" y="926646"/>
                </a:lnTo>
                <a:lnTo>
                  <a:pt x="857251" y="1265464"/>
                </a:lnTo>
                <a:lnTo>
                  <a:pt x="1677761" y="693964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F59A137-5E3C-79BC-B073-EDF976CB487F}"/>
              </a:ext>
            </a:extLst>
          </p:cNvPr>
          <p:cNvSpPr/>
          <p:nvPr/>
        </p:nvSpPr>
        <p:spPr>
          <a:xfrm>
            <a:off x="8842603" y="825272"/>
            <a:ext cx="1677761" cy="1469571"/>
          </a:xfrm>
          <a:custGeom>
            <a:avLst/>
            <a:gdLst>
              <a:gd name="connsiteX0" fmla="*/ 738868 w 1677761"/>
              <a:gd name="connsiteY0" fmla="*/ 0 h 1469571"/>
              <a:gd name="connsiteX1" fmla="*/ 0 w 1677761"/>
              <a:gd name="connsiteY1" fmla="*/ 926646 h 1469571"/>
              <a:gd name="connsiteX2" fmla="*/ 861333 w 1677761"/>
              <a:gd name="connsiteY2" fmla="*/ 1469571 h 1469571"/>
              <a:gd name="connsiteX3" fmla="*/ 1677761 w 1677761"/>
              <a:gd name="connsiteY3" fmla="*/ 693964 h 1469571"/>
              <a:gd name="connsiteX4" fmla="*/ 738868 w 1677761"/>
              <a:gd name="connsiteY4" fmla="*/ 0 h 14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61" h="1469571">
                <a:moveTo>
                  <a:pt x="738868" y="0"/>
                </a:moveTo>
                <a:lnTo>
                  <a:pt x="0" y="926646"/>
                </a:lnTo>
                <a:lnTo>
                  <a:pt x="861333" y="1469571"/>
                </a:lnTo>
                <a:lnTo>
                  <a:pt x="1677761" y="693964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C3A084-5C05-0FD0-E1A4-E155E28052DC}"/>
              </a:ext>
            </a:extLst>
          </p:cNvPr>
          <p:cNvSpPr/>
          <p:nvPr/>
        </p:nvSpPr>
        <p:spPr>
          <a:xfrm>
            <a:off x="2388054" y="768122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C199667-11DC-37E1-4805-9234408CEFCA}"/>
              </a:ext>
            </a:extLst>
          </p:cNvPr>
          <p:cNvSpPr/>
          <p:nvPr/>
        </p:nvSpPr>
        <p:spPr>
          <a:xfrm>
            <a:off x="1661432" y="1692047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9759670-FF99-8DA6-3E06-F83B4F0EDD8C}"/>
              </a:ext>
            </a:extLst>
          </p:cNvPr>
          <p:cNvSpPr/>
          <p:nvPr/>
        </p:nvSpPr>
        <p:spPr>
          <a:xfrm>
            <a:off x="3322864" y="1453921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54177D-97ED-089A-7B41-E5B9EA74B7AC}"/>
              </a:ext>
            </a:extLst>
          </p:cNvPr>
          <p:cNvSpPr/>
          <p:nvPr/>
        </p:nvSpPr>
        <p:spPr>
          <a:xfrm>
            <a:off x="2500312" y="2237693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0AB8E5A-6FF3-4C04-826E-79FDD209523C}"/>
              </a:ext>
            </a:extLst>
          </p:cNvPr>
          <p:cNvSpPr/>
          <p:nvPr/>
        </p:nvSpPr>
        <p:spPr>
          <a:xfrm>
            <a:off x="6063343" y="768122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C2B2A8-F1B2-82D2-BCFD-C23598269AEF}"/>
              </a:ext>
            </a:extLst>
          </p:cNvPr>
          <p:cNvSpPr/>
          <p:nvPr/>
        </p:nvSpPr>
        <p:spPr>
          <a:xfrm>
            <a:off x="5344886" y="1692047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8677365-EAA9-3879-3131-2A16A1AE7D3A}"/>
              </a:ext>
            </a:extLst>
          </p:cNvPr>
          <p:cNvSpPr/>
          <p:nvPr/>
        </p:nvSpPr>
        <p:spPr>
          <a:xfrm>
            <a:off x="6179684" y="2033586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285EA65-FCDF-63C0-9287-E4D0E5D472AA}"/>
              </a:ext>
            </a:extLst>
          </p:cNvPr>
          <p:cNvSpPr/>
          <p:nvPr/>
        </p:nvSpPr>
        <p:spPr>
          <a:xfrm>
            <a:off x="6996112" y="1449840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6211923-96C0-091C-51FD-81E372416B49}"/>
              </a:ext>
            </a:extLst>
          </p:cNvPr>
          <p:cNvSpPr/>
          <p:nvPr/>
        </p:nvSpPr>
        <p:spPr>
          <a:xfrm>
            <a:off x="6179684" y="2237693"/>
            <a:ext cx="97972" cy="9797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28B8BE-F47A-B078-29AA-84F16F7E5C1C}"/>
              </a:ext>
            </a:extLst>
          </p:cNvPr>
          <p:cNvCxnSpPr>
            <a:stCxn id="19" idx="0"/>
            <a:endCxn id="17" idx="4"/>
          </p:cNvCxnSpPr>
          <p:nvPr/>
        </p:nvCxnSpPr>
        <p:spPr>
          <a:xfrm flipV="1">
            <a:off x="6228670" y="2131558"/>
            <a:ext cx="0" cy="10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6ECBB57-A0BB-4517-E325-02AAD8F973D7}"/>
              </a:ext>
            </a:extLst>
          </p:cNvPr>
          <p:cNvSpPr/>
          <p:nvPr/>
        </p:nvSpPr>
        <p:spPr>
          <a:xfrm>
            <a:off x="8842603" y="825272"/>
            <a:ext cx="1677761" cy="1257300"/>
          </a:xfrm>
          <a:custGeom>
            <a:avLst/>
            <a:gdLst>
              <a:gd name="connsiteX0" fmla="*/ 738868 w 1677761"/>
              <a:gd name="connsiteY0" fmla="*/ 0 h 1257300"/>
              <a:gd name="connsiteX1" fmla="*/ 1677761 w 1677761"/>
              <a:gd name="connsiteY1" fmla="*/ 693964 h 1257300"/>
              <a:gd name="connsiteX2" fmla="*/ 1084776 w 1677761"/>
              <a:gd name="connsiteY2" fmla="*/ 1257300 h 1257300"/>
              <a:gd name="connsiteX3" fmla="*/ 524572 w 1677761"/>
              <a:gd name="connsiteY3" fmla="*/ 1257300 h 1257300"/>
              <a:gd name="connsiteX4" fmla="*/ 0 w 1677761"/>
              <a:gd name="connsiteY4" fmla="*/ 926646 h 1257300"/>
              <a:gd name="connsiteX5" fmla="*/ 738868 w 1677761"/>
              <a:gd name="connsiteY5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7761" h="1257300">
                <a:moveTo>
                  <a:pt x="738868" y="0"/>
                </a:moveTo>
                <a:lnTo>
                  <a:pt x="1677761" y="693964"/>
                </a:lnTo>
                <a:lnTo>
                  <a:pt x="1084776" y="1257300"/>
                </a:lnTo>
                <a:lnTo>
                  <a:pt x="524572" y="1257300"/>
                </a:lnTo>
                <a:lnTo>
                  <a:pt x="0" y="926646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0574155-F28F-1E23-BDE1-F7E2B377D148}"/>
              </a:ext>
            </a:extLst>
          </p:cNvPr>
          <p:cNvSpPr/>
          <p:nvPr/>
        </p:nvSpPr>
        <p:spPr>
          <a:xfrm>
            <a:off x="9520239" y="776286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725621-E1B9-452F-EB15-ECCA67392757}"/>
              </a:ext>
            </a:extLst>
          </p:cNvPr>
          <p:cNvSpPr/>
          <p:nvPr/>
        </p:nvSpPr>
        <p:spPr>
          <a:xfrm>
            <a:off x="8799740" y="1719260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C570861-A6A8-4321-21C6-F91EEE9E6DC7}"/>
              </a:ext>
            </a:extLst>
          </p:cNvPr>
          <p:cNvSpPr/>
          <p:nvPr/>
        </p:nvSpPr>
        <p:spPr>
          <a:xfrm>
            <a:off x="10455048" y="1462085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A8F6133-8270-F9B2-DF9C-59C3BBFDCEFA}"/>
              </a:ext>
            </a:extLst>
          </p:cNvPr>
          <p:cNvSpPr/>
          <p:nvPr/>
        </p:nvSpPr>
        <p:spPr>
          <a:xfrm>
            <a:off x="9309328" y="2024061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FB6A537-2C24-167E-7725-998593CF0FAE}"/>
              </a:ext>
            </a:extLst>
          </p:cNvPr>
          <p:cNvSpPr/>
          <p:nvPr/>
        </p:nvSpPr>
        <p:spPr>
          <a:xfrm>
            <a:off x="9874025" y="2033586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7272280-5E15-AA2F-48CC-99EE9EF5C539}"/>
              </a:ext>
            </a:extLst>
          </p:cNvPr>
          <p:cNvSpPr/>
          <p:nvPr/>
        </p:nvSpPr>
        <p:spPr>
          <a:xfrm>
            <a:off x="9632497" y="2254020"/>
            <a:ext cx="97972" cy="9797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1CAB6A-7B28-A302-6F62-ECFE69BE87FD}"/>
              </a:ext>
            </a:extLst>
          </p:cNvPr>
          <p:cNvSpPr txBox="1"/>
          <p:nvPr/>
        </p:nvSpPr>
        <p:spPr>
          <a:xfrm>
            <a:off x="1362818" y="25437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outside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AE7979-F8FF-A54B-BA2E-8ED6246B7BB5}"/>
              </a:ext>
            </a:extLst>
          </p:cNvPr>
          <p:cNvSpPr txBox="1"/>
          <p:nvPr/>
        </p:nvSpPr>
        <p:spPr>
          <a:xfrm>
            <a:off x="5041965" y="253880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current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F78A73-5E81-02D3-B662-834E410052A7}"/>
              </a:ext>
            </a:extLst>
          </p:cNvPr>
          <p:cNvSpPr txBox="1"/>
          <p:nvPr/>
        </p:nvSpPr>
        <p:spPr>
          <a:xfrm>
            <a:off x="8453056" y="253880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expected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6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</TotalTime>
  <Words>13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Haozhou</dc:creator>
  <cp:lastModifiedBy>Wang Haozhou</cp:lastModifiedBy>
  <cp:revision>1</cp:revision>
  <dcterms:created xsi:type="dcterms:W3CDTF">2022-07-22T02:32:32Z</dcterms:created>
  <dcterms:modified xsi:type="dcterms:W3CDTF">2022-07-27T15:43:40Z</dcterms:modified>
</cp:coreProperties>
</file>