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9E8B2-B400-F001-E318-7FF822CF5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AFC322-2F2E-D7E5-5859-CB18CCEBF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DA6DE-BB54-060C-B251-63E84581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2022/7/22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31F2A-E3DF-5453-3F8F-1202C2FD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078B48-AE79-5F60-14A6-9E84D834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851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B2A29-4FB3-6CD8-736E-65EFD25A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7EB2AE-76B4-4E31-F8C1-8A78DC731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438BAE-3F4A-E198-21D8-79A1923A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2022/7/22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09E127-FE7B-075C-08A3-D0FBF0C6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D312D5-D734-5F6B-415C-95C27E34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429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0E42D8-FD4F-A2F5-1A41-43ED3FD5F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19F979-FA5D-48E1-E744-3838190AB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2491F-D421-6A15-ED37-76AFBFE4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2022/7/22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C2658-ED87-A753-BD1E-B4818A70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CFC1E-A34D-6AA5-F171-DB3BFAAC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33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6F9BC-813E-94F2-6E2C-0B356E3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190C2-A8E2-AB0B-3C4D-FAA7DE2DA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ACAC1-FEE4-2412-E3B2-1B853145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2022/7/22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157FF5-63D1-F54B-D939-720C3C5E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E86D2-BFBD-1D8B-5B9B-36A78FE9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31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7E8BC-18D3-6020-7ABF-559C5A1B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270B94-F7BC-32AA-8E8C-CD8004977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960EAC-1567-849E-386A-27744975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2022/7/22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18E11-F6E0-A25A-F2FE-4142F2DE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D0FE80-22C3-2CED-A850-0C5A0C4E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254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D52ED-B6B4-E61D-940B-86991220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4C9E3B-2416-345F-3D58-620E828B0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9633C6-B33E-00A8-E310-7CF08FFCF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EA1335-FB6C-09D4-60CC-144A15E2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2022/7/22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D13CA9-25E4-F748-391F-0C7E569F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6CA67-88A9-4872-DF75-72DE8726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481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B9AFB-3303-0B1A-C66C-C2B0BFA27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1ADC05-DBD5-5C03-4B0B-FC13A5CA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5B1BD0-CEF0-8B86-62B5-7C5F66908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25E6D2-A616-F38C-3178-49DFD9609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C84E31-6005-72E1-3F42-2B325744C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3A3AEF-2157-0881-4251-84862766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2022/7/22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399C2F-7B3C-F428-73B3-92A368CB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DC75F1-599D-987A-FDB9-5F321721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497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4AFB6-4D93-57DD-1947-20F2EE61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603373-2BD5-2087-D708-F50AEA12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2022/7/22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AE4586-2B80-9336-EB76-C7D124903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8B9092-E321-A96A-1019-15AF9B22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102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C5CC0B-2EE8-62D4-645C-DA1F0377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2022/7/22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B3E14F-0A40-A04B-881A-349EABDC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1B4398-EB34-CC18-AE66-9115FF30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217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696C1-C357-713F-902E-3B1706CD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0EDA90-038E-2F71-F2B6-20EB37242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8A512A-6D63-F383-8637-26706B273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415967-F8CB-655B-CCC1-3050D0A0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2022/7/22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F753E1-592D-1A8F-1577-E71A81F1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3537CB-67BA-9152-839B-E9F57D98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534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F07C6-FAF0-9A63-0D94-559CCDEC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244E9E-38CB-5C24-2068-A55F6A6D4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28B5A2-27D7-7101-6F3F-6A7161203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B81133-0625-7A94-9092-86FAD2E2A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2022/7/22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A2A9B9-0B83-9EAE-9535-590ED108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BAAB98-EFA3-A5CE-92EF-5030B7A3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694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60AB82-4600-E1FF-D8D2-EDBDD2534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13D8AC-903B-6CF7-2B68-46C6D6F5B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922E44-7F9B-C7A4-ACED-23C669C65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BDC89-9E9E-3E48-98D5-B035B26EE505}" type="datetimeFigureOut">
              <a:rPr kumimoji="1" lang="zh-CN" altLang="en-US" smtClean="0"/>
              <a:t>2022/7/22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C7ABBC-A6E1-7AC3-24FE-4CCAA4BCE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7246C-8112-A85A-816F-339AE7554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042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形状 3">
            <a:extLst>
              <a:ext uri="{FF2B5EF4-FFF2-40B4-BE49-F238E27FC236}">
                <a16:creationId xmlns:a16="http://schemas.microsoft.com/office/drawing/2014/main" id="{A8160E3D-3487-BA20-56DE-934141C169C3}"/>
              </a:ext>
            </a:extLst>
          </p:cNvPr>
          <p:cNvSpPr/>
          <p:nvPr/>
        </p:nvSpPr>
        <p:spPr>
          <a:xfrm>
            <a:off x="536027" y="528884"/>
            <a:ext cx="1797269" cy="1776248"/>
          </a:xfrm>
          <a:custGeom>
            <a:avLst/>
            <a:gdLst>
              <a:gd name="connsiteX0" fmla="*/ 557049 w 1797269"/>
              <a:gd name="connsiteY0" fmla="*/ 0 h 1776248"/>
              <a:gd name="connsiteX1" fmla="*/ 0 w 1797269"/>
              <a:gd name="connsiteY1" fmla="*/ 830317 h 1776248"/>
              <a:gd name="connsiteX2" fmla="*/ 367862 w 1797269"/>
              <a:gd name="connsiteY2" fmla="*/ 1597572 h 1776248"/>
              <a:gd name="connsiteX3" fmla="*/ 1261242 w 1797269"/>
              <a:gd name="connsiteY3" fmla="*/ 1776248 h 1776248"/>
              <a:gd name="connsiteX4" fmla="*/ 1797269 w 1797269"/>
              <a:gd name="connsiteY4" fmla="*/ 798786 h 1776248"/>
              <a:gd name="connsiteX5" fmla="*/ 557049 w 1797269"/>
              <a:gd name="connsiteY5" fmla="*/ 0 h 1776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7269" h="1776248">
                <a:moveTo>
                  <a:pt x="557049" y="0"/>
                </a:moveTo>
                <a:lnTo>
                  <a:pt x="0" y="830317"/>
                </a:lnTo>
                <a:lnTo>
                  <a:pt x="367862" y="1597572"/>
                </a:lnTo>
                <a:lnTo>
                  <a:pt x="1261242" y="1776248"/>
                </a:lnTo>
                <a:lnTo>
                  <a:pt x="1797269" y="798786"/>
                </a:lnTo>
                <a:lnTo>
                  <a:pt x="557049" y="0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任意形状 4">
            <a:extLst>
              <a:ext uri="{FF2B5EF4-FFF2-40B4-BE49-F238E27FC236}">
                <a16:creationId xmlns:a16="http://schemas.microsoft.com/office/drawing/2014/main" id="{D8CFD9B5-ED38-2753-2E40-C4FB68621D81}"/>
              </a:ext>
            </a:extLst>
          </p:cNvPr>
          <p:cNvSpPr/>
          <p:nvPr/>
        </p:nvSpPr>
        <p:spPr>
          <a:xfrm>
            <a:off x="3599787" y="460565"/>
            <a:ext cx="1797269" cy="1776248"/>
          </a:xfrm>
          <a:custGeom>
            <a:avLst/>
            <a:gdLst>
              <a:gd name="connsiteX0" fmla="*/ 557049 w 1797269"/>
              <a:gd name="connsiteY0" fmla="*/ 0 h 1776248"/>
              <a:gd name="connsiteX1" fmla="*/ 0 w 1797269"/>
              <a:gd name="connsiteY1" fmla="*/ 830317 h 1776248"/>
              <a:gd name="connsiteX2" fmla="*/ 367862 w 1797269"/>
              <a:gd name="connsiteY2" fmla="*/ 1597572 h 1776248"/>
              <a:gd name="connsiteX3" fmla="*/ 1261242 w 1797269"/>
              <a:gd name="connsiteY3" fmla="*/ 1776248 h 1776248"/>
              <a:gd name="connsiteX4" fmla="*/ 1797269 w 1797269"/>
              <a:gd name="connsiteY4" fmla="*/ 798786 h 1776248"/>
              <a:gd name="connsiteX5" fmla="*/ 557049 w 1797269"/>
              <a:gd name="connsiteY5" fmla="*/ 0 h 1776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7269" h="1776248">
                <a:moveTo>
                  <a:pt x="557049" y="0"/>
                </a:moveTo>
                <a:lnTo>
                  <a:pt x="0" y="830317"/>
                </a:lnTo>
                <a:lnTo>
                  <a:pt x="367862" y="1597572"/>
                </a:lnTo>
                <a:lnTo>
                  <a:pt x="1261242" y="1776248"/>
                </a:lnTo>
                <a:lnTo>
                  <a:pt x="1797269" y="798786"/>
                </a:lnTo>
                <a:lnTo>
                  <a:pt x="55704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5A5226D-4EA9-3B7B-1ABC-DE5E1C45C0F8}"/>
              </a:ext>
            </a:extLst>
          </p:cNvPr>
          <p:cNvSpPr/>
          <p:nvPr/>
        </p:nvSpPr>
        <p:spPr>
          <a:xfrm>
            <a:off x="1040523" y="492097"/>
            <a:ext cx="115613" cy="115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42EB53F-9BAE-17B7-F4BF-59C29192121F}"/>
              </a:ext>
            </a:extLst>
          </p:cNvPr>
          <p:cNvSpPr/>
          <p:nvPr/>
        </p:nvSpPr>
        <p:spPr>
          <a:xfrm>
            <a:off x="478220" y="1348689"/>
            <a:ext cx="115613" cy="115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BD248CC-D7BC-4C46-41F4-BD8A20D65EA6}"/>
              </a:ext>
            </a:extLst>
          </p:cNvPr>
          <p:cNvSpPr/>
          <p:nvPr/>
        </p:nvSpPr>
        <p:spPr>
          <a:xfrm>
            <a:off x="846081" y="2063394"/>
            <a:ext cx="115613" cy="115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58C2EEB-960D-434E-7A48-C95A09FA96FA}"/>
              </a:ext>
            </a:extLst>
          </p:cNvPr>
          <p:cNvSpPr/>
          <p:nvPr/>
        </p:nvSpPr>
        <p:spPr>
          <a:xfrm>
            <a:off x="1728951" y="2226306"/>
            <a:ext cx="115613" cy="115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DFCB00A-D34F-1C62-A3DE-818F5B14EF71}"/>
              </a:ext>
            </a:extLst>
          </p:cNvPr>
          <p:cNvSpPr/>
          <p:nvPr/>
        </p:nvSpPr>
        <p:spPr>
          <a:xfrm>
            <a:off x="2275489" y="1290882"/>
            <a:ext cx="115613" cy="115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2A34BCA-8761-9B3D-1E3B-68798672DE2D}"/>
              </a:ext>
            </a:extLst>
          </p:cNvPr>
          <p:cNvSpPr/>
          <p:nvPr/>
        </p:nvSpPr>
        <p:spPr>
          <a:xfrm>
            <a:off x="2075791" y="1091184"/>
            <a:ext cx="515007" cy="51500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84FA276-C3C6-5587-778D-62ABF7977DF5}"/>
              </a:ext>
            </a:extLst>
          </p:cNvPr>
          <p:cNvSpPr/>
          <p:nvPr/>
        </p:nvSpPr>
        <p:spPr>
          <a:xfrm>
            <a:off x="1529253" y="2023978"/>
            <a:ext cx="515007" cy="51500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A609F47-3BC2-578E-7811-3D18D32C3F31}"/>
              </a:ext>
            </a:extLst>
          </p:cNvPr>
          <p:cNvSpPr/>
          <p:nvPr/>
        </p:nvSpPr>
        <p:spPr>
          <a:xfrm>
            <a:off x="651637" y="1863696"/>
            <a:ext cx="515007" cy="51500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CE63015-A6AC-499D-2B2E-8AC724CACB2A}"/>
              </a:ext>
            </a:extLst>
          </p:cNvPr>
          <p:cNvSpPr/>
          <p:nvPr/>
        </p:nvSpPr>
        <p:spPr>
          <a:xfrm>
            <a:off x="278525" y="1127967"/>
            <a:ext cx="515007" cy="51500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53D9D44-1DB5-3E10-9B9F-E15D85F72686}"/>
              </a:ext>
            </a:extLst>
          </p:cNvPr>
          <p:cNvSpPr/>
          <p:nvPr/>
        </p:nvSpPr>
        <p:spPr>
          <a:xfrm>
            <a:off x="840825" y="295031"/>
            <a:ext cx="515007" cy="51500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024EE989-155B-C89F-E47E-8B9F811E015F}"/>
              </a:ext>
            </a:extLst>
          </p:cNvPr>
          <p:cNvSpPr/>
          <p:nvPr/>
        </p:nvSpPr>
        <p:spPr>
          <a:xfrm>
            <a:off x="3326519" y="190493"/>
            <a:ext cx="2343806" cy="2316392"/>
          </a:xfrm>
          <a:custGeom>
            <a:avLst/>
            <a:gdLst>
              <a:gd name="connsiteX0" fmla="*/ 557049 w 1797269"/>
              <a:gd name="connsiteY0" fmla="*/ 0 h 1776248"/>
              <a:gd name="connsiteX1" fmla="*/ 0 w 1797269"/>
              <a:gd name="connsiteY1" fmla="*/ 830317 h 1776248"/>
              <a:gd name="connsiteX2" fmla="*/ 367862 w 1797269"/>
              <a:gd name="connsiteY2" fmla="*/ 1597572 h 1776248"/>
              <a:gd name="connsiteX3" fmla="*/ 1261242 w 1797269"/>
              <a:gd name="connsiteY3" fmla="*/ 1776248 h 1776248"/>
              <a:gd name="connsiteX4" fmla="*/ 1797269 w 1797269"/>
              <a:gd name="connsiteY4" fmla="*/ 798786 h 1776248"/>
              <a:gd name="connsiteX5" fmla="*/ 557049 w 1797269"/>
              <a:gd name="connsiteY5" fmla="*/ 0 h 1776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7269" h="1776248">
                <a:moveTo>
                  <a:pt x="557049" y="0"/>
                </a:moveTo>
                <a:lnTo>
                  <a:pt x="0" y="830317"/>
                </a:lnTo>
                <a:lnTo>
                  <a:pt x="367862" y="1597572"/>
                </a:lnTo>
                <a:lnTo>
                  <a:pt x="1261242" y="1776248"/>
                </a:lnTo>
                <a:lnTo>
                  <a:pt x="1797269" y="798786"/>
                </a:lnTo>
                <a:lnTo>
                  <a:pt x="557049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3F3BF93-11FE-8892-ACB2-15B519F145BA}"/>
              </a:ext>
            </a:extLst>
          </p:cNvPr>
          <p:cNvSpPr txBox="1"/>
          <p:nvPr/>
        </p:nvSpPr>
        <p:spPr>
          <a:xfrm>
            <a:off x="554971" y="2743203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mode="point"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0506E45-35D7-A78E-A88B-BB3C9B22C568}"/>
              </a:ext>
            </a:extLst>
          </p:cNvPr>
          <p:cNvSpPr txBox="1"/>
          <p:nvPr/>
        </p:nvSpPr>
        <p:spPr>
          <a:xfrm>
            <a:off x="3753666" y="2743203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mode="face"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BFE7165C-8ABB-F0E4-55D2-422B57F3635D}"/>
              </a:ext>
            </a:extLst>
          </p:cNvPr>
          <p:cNvCxnSpPr>
            <a:endCxn id="11" idx="6"/>
          </p:cNvCxnSpPr>
          <p:nvPr/>
        </p:nvCxnSpPr>
        <p:spPr>
          <a:xfrm>
            <a:off x="2391102" y="1348687"/>
            <a:ext cx="199696" cy="1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8A4983D0-7862-3E51-5590-A46CC907007C}"/>
              </a:ext>
            </a:extLst>
          </p:cNvPr>
          <p:cNvCxnSpPr>
            <a:cxnSpLocks/>
          </p:cNvCxnSpPr>
          <p:nvPr/>
        </p:nvCxnSpPr>
        <p:spPr>
          <a:xfrm>
            <a:off x="3657595" y="777764"/>
            <a:ext cx="199702" cy="148363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547ADFC-AC26-8D78-A253-FC367920D5F9}"/>
              </a:ext>
            </a:extLst>
          </p:cNvPr>
          <p:cNvSpPr txBox="1"/>
          <p:nvPr/>
        </p:nvSpPr>
        <p:spPr>
          <a:xfrm>
            <a:off x="2341175" y="1359713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buffer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2E14BD6-F7B1-CE84-7D03-D27712566D74}"/>
              </a:ext>
            </a:extLst>
          </p:cNvPr>
          <p:cNvSpPr txBox="1"/>
          <p:nvPr/>
        </p:nvSpPr>
        <p:spPr>
          <a:xfrm>
            <a:off x="2996238" y="800203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buffer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06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6073</TotalTime>
  <Words>10</Words>
  <Application>Microsoft Macintosh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Haozhou</dc:creator>
  <cp:lastModifiedBy>Wang Haozhou</cp:lastModifiedBy>
  <cp:revision>1</cp:revision>
  <dcterms:created xsi:type="dcterms:W3CDTF">2022-07-22T02:32:32Z</dcterms:created>
  <dcterms:modified xsi:type="dcterms:W3CDTF">2022-07-26T07:46:26Z</dcterms:modified>
</cp:coreProperties>
</file>