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AC24F-7EDE-402E-88F3-6EA4D5B1D612}" v="1" dt="2022-07-27T15:43:3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208" d="100"/>
          <a:sy n="208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zhou" userId="35baf9bfce3de29c" providerId="LiveId" clId="{7C2AC24F-7EDE-402E-88F3-6EA4D5B1D612}"/>
    <pc:docChg chg="custSel addSld modSld">
      <pc:chgData name="Wang Haozhou" userId="35baf9bfce3de29c" providerId="LiveId" clId="{7C2AC24F-7EDE-402E-88F3-6EA4D5B1D612}" dt="2022-07-27T15:43:35.581" v="2"/>
      <pc:docMkLst>
        <pc:docMk/>
      </pc:docMkLst>
      <pc:sldChg chg="addSp delSp modSp new mod modClrScheme chgLayout">
        <pc:chgData name="Wang Haozhou" userId="35baf9bfce3de29c" providerId="LiveId" clId="{7C2AC24F-7EDE-402E-88F3-6EA4D5B1D612}" dt="2022-07-27T15:43:35.581" v="2"/>
        <pc:sldMkLst>
          <pc:docMk/>
          <pc:sldMk cId="415369177" sldId="257"/>
        </pc:sldMkLst>
        <pc:spChg chg="del">
          <ac:chgData name="Wang Haozhou" userId="35baf9bfce3de29c" providerId="LiveId" clId="{7C2AC24F-7EDE-402E-88F3-6EA4D5B1D612}" dt="2022-07-27T15:43:35.083" v="1" actId="700"/>
          <ac:spMkLst>
            <pc:docMk/>
            <pc:sldMk cId="415369177" sldId="257"/>
            <ac:spMk id="2" creationId="{1F34806E-9420-DC85-6BDF-14C6B0A65586}"/>
          </ac:spMkLst>
        </pc:spChg>
        <pc:spChg chg="del">
          <ac:chgData name="Wang Haozhou" userId="35baf9bfce3de29c" providerId="LiveId" clId="{7C2AC24F-7EDE-402E-88F3-6EA4D5B1D612}" dt="2022-07-27T15:43:35.083" v="1" actId="700"/>
          <ac:spMkLst>
            <pc:docMk/>
            <pc:sldMk cId="415369177" sldId="257"/>
            <ac:spMk id="3" creationId="{17B6351C-2CB4-FA70-57F3-9694230A1C55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4" creationId="{F1F10376-F427-F36A-6473-FCEF848C877E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5" creationId="{80B21296-642C-B7B7-6DAA-E5D0AC53C0D6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6" creationId="{4D211FA5-2412-9145-5CEA-1085ADC05C6B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7" creationId="{4FD604BD-1112-9A9C-B52D-2C703A080764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8" creationId="{6F0B93C1-AC38-0A10-92BE-79A49B375FB0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9" creationId="{A3434A03-0F26-906D-8ABF-9191F624A6F4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0" creationId="{8F59A137-5E3C-79BC-B073-EDF976CB487F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1" creationId="{50C3A084-5C05-0FD0-E1A4-E155E28052D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2" creationId="{2C199667-11DC-37E1-4805-9234408CEFC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3" creationId="{99759670-FF99-8DA6-3E06-F83B4F0EDD8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4" creationId="{5B54177D-97ED-089A-7B41-E5B9EA74B7A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5" creationId="{60AB8E5A-6FF3-4C04-826E-79FDD209523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6" creationId="{A7C2B2A8-F1B2-82D2-BCFD-C23598269AEF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7" creationId="{B8677365-EAA9-3879-3131-2A16A1AE7D3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8" creationId="{5285EA65-FCDF-63C0-9287-E4D0E5D472A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9" creationId="{E6211923-96C0-091C-51FD-81E372416B49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1" creationId="{E6ECBB57-A0BB-4517-E325-02AAD8F973D7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2" creationId="{00574155-F28F-1E23-BDE1-F7E2B377D148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3" creationId="{F7725621-E1B9-452F-EB15-ECCA67392757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4" creationId="{8C570861-A6A8-4321-21C6-F91EEE9E6DC7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5" creationId="{BA8F6133-8270-F9B2-DF9C-59C3BBFDCEF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6" creationId="{DFB6A537-2C24-167E-7725-998593CF0FAE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7" creationId="{A7272280-5E15-AA2F-48CC-99EE9EF5C539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8" creationId="{101CAB6A-7B28-A302-6F62-ECFE69BE87FD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9" creationId="{3EAE7979-F8FF-A54B-BA2E-8ED6246B7BB5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30" creationId="{E8F78A73-5E81-02D3-B662-834E410052A7}"/>
          </ac:spMkLst>
        </pc:spChg>
        <pc:cxnChg chg="add mod">
          <ac:chgData name="Wang Haozhou" userId="35baf9bfce3de29c" providerId="LiveId" clId="{7C2AC24F-7EDE-402E-88F3-6EA4D5B1D612}" dt="2022-07-27T15:43:35.581" v="2"/>
          <ac:cxnSpMkLst>
            <pc:docMk/>
            <pc:sldMk cId="415369177" sldId="257"/>
            <ac:cxnSpMk id="20" creationId="{FF28B8BE-F47A-B078-29AA-84F16F7E5C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9E8B2-B400-F001-E318-7FF822CF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FC322-2F2E-D7E5-5859-CB18CCEBF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DA6DE-BB54-060C-B251-63E84581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31F2A-E3DF-5453-3F8F-1202C2FD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78B48-AE79-5F60-14A6-9E84D83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51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B2A29-4FB3-6CD8-736E-65EFD25A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EB2AE-76B4-4E31-F8C1-8A78DC731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8BAE-3F4A-E198-21D8-79A1923A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9E127-FE7B-075C-08A3-D0FBF0C6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312D5-D734-5F6B-415C-95C27E34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29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0E42D8-FD4F-A2F5-1A41-43ED3FD5F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79-FA5D-48E1-E744-3838190AB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2491F-D421-6A15-ED37-76AFBFE4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C2658-ED87-A753-BD1E-B4818A70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CFC1E-A34D-6AA5-F171-DB3BFAAC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3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6F9BC-813E-94F2-6E2C-0B356E3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190C2-A8E2-AB0B-3C4D-FAA7DE2D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ACAC1-FEE4-2412-E3B2-1B853145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57FF5-63D1-F54B-D939-720C3C5E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E86D2-BFBD-1D8B-5B9B-36A78FE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3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7E8BC-18D3-6020-7ABF-559C5A1B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70B94-F7BC-32AA-8E8C-CD800497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60EAC-1567-849E-386A-27744975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18E11-F6E0-A25A-F2FE-4142F2DE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0FE80-22C3-2CED-A850-0C5A0C4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5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52ED-B6B4-E61D-940B-86991220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C9E3B-2416-345F-3D58-620E828B0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633C6-B33E-00A8-E310-7CF08FFC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A1335-FB6C-09D4-60CC-144A15E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13CA9-25E4-F748-391F-0C7E569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6CA67-88A9-4872-DF75-72DE8726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81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B9AFB-3303-0B1A-C66C-C2B0BFA2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ADC05-DBD5-5C03-4B0B-FC13A5CA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B1BD0-CEF0-8B86-62B5-7C5F6690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25E6D2-A616-F38C-3178-49DFD9609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84E31-6005-72E1-3F42-2B325744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A3AEF-2157-0881-4251-84862766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99C2F-7B3C-F428-73B3-92A368CB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DC75F1-599D-987A-FDB9-5F321721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97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AFB6-4D93-57DD-1947-20F2EE61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603373-2BD5-2087-D708-F50AEA12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E4586-2B80-9336-EB76-C7D12490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8B9092-E321-A96A-1019-15AF9B22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02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5CC0B-2EE8-62D4-645C-DA1F0377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B3E14F-0A40-A04B-881A-349EABDC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B4398-EB34-CC18-AE66-9115FF3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17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696C1-C357-713F-902E-3B1706CD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EDA90-038E-2F71-F2B6-20EB37242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A512A-6D63-F383-8637-26706B273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15967-F8CB-655B-CCC1-3050D0A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753E1-592D-1A8F-1577-E71A81F1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537CB-67BA-9152-839B-E9F57D98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3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F07C6-FAF0-9A63-0D94-559CCDEC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244E9E-38CB-5C24-2068-A55F6A6D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28B5A2-27D7-7101-6F3F-6A716120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81133-0625-7A94-9092-86FAD2E2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2A9B9-0B83-9EAE-9535-590ED108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AAB98-EFA3-A5CE-92EF-5030B7A3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94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60AB82-4600-E1FF-D8D2-EDBDD253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3D8AC-903B-6CF7-2B68-46C6D6F5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22E44-7F9B-C7A4-ACED-23C669C65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DC89-9E9E-3E48-98D5-B035B26EE505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7ABBC-A6E1-7AC3-24FE-4CCAA4BCE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7246C-8112-A85A-816F-339AE7554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42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A8160E3D-3487-BA20-56DE-934141C169C3}"/>
              </a:ext>
            </a:extLst>
          </p:cNvPr>
          <p:cNvSpPr/>
          <p:nvPr/>
        </p:nvSpPr>
        <p:spPr>
          <a:xfrm>
            <a:off x="536027" y="528884"/>
            <a:ext cx="1797269" cy="1776248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8CFD9B5-ED38-2753-2E40-C4FB68621D81}"/>
              </a:ext>
            </a:extLst>
          </p:cNvPr>
          <p:cNvSpPr/>
          <p:nvPr/>
        </p:nvSpPr>
        <p:spPr>
          <a:xfrm>
            <a:off x="3599787" y="460565"/>
            <a:ext cx="1797269" cy="1776248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A5226D-4EA9-3B7B-1ABC-DE5E1C45C0F8}"/>
              </a:ext>
            </a:extLst>
          </p:cNvPr>
          <p:cNvSpPr/>
          <p:nvPr/>
        </p:nvSpPr>
        <p:spPr>
          <a:xfrm>
            <a:off x="1040523" y="492097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42EB53F-9BAE-17B7-F4BF-59C29192121F}"/>
              </a:ext>
            </a:extLst>
          </p:cNvPr>
          <p:cNvSpPr/>
          <p:nvPr/>
        </p:nvSpPr>
        <p:spPr>
          <a:xfrm>
            <a:off x="478220" y="1348689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D248CC-D7BC-4C46-41F4-BD8A20D65EA6}"/>
              </a:ext>
            </a:extLst>
          </p:cNvPr>
          <p:cNvSpPr/>
          <p:nvPr/>
        </p:nvSpPr>
        <p:spPr>
          <a:xfrm>
            <a:off x="846081" y="2063394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8C2EEB-960D-434E-7A48-C95A09FA96FA}"/>
              </a:ext>
            </a:extLst>
          </p:cNvPr>
          <p:cNvSpPr/>
          <p:nvPr/>
        </p:nvSpPr>
        <p:spPr>
          <a:xfrm>
            <a:off x="1728951" y="2226306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DFCB00A-D34F-1C62-A3DE-818F5B14EF71}"/>
              </a:ext>
            </a:extLst>
          </p:cNvPr>
          <p:cNvSpPr/>
          <p:nvPr/>
        </p:nvSpPr>
        <p:spPr>
          <a:xfrm>
            <a:off x="2275489" y="1290882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A34BCA-8761-9B3D-1E3B-68798672DE2D}"/>
              </a:ext>
            </a:extLst>
          </p:cNvPr>
          <p:cNvSpPr/>
          <p:nvPr/>
        </p:nvSpPr>
        <p:spPr>
          <a:xfrm>
            <a:off x="2075791" y="1091184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84FA276-C3C6-5587-778D-62ABF7977DF5}"/>
              </a:ext>
            </a:extLst>
          </p:cNvPr>
          <p:cNvSpPr/>
          <p:nvPr/>
        </p:nvSpPr>
        <p:spPr>
          <a:xfrm>
            <a:off x="1529253" y="2023978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609F47-3BC2-578E-7811-3D18D32C3F31}"/>
              </a:ext>
            </a:extLst>
          </p:cNvPr>
          <p:cNvSpPr/>
          <p:nvPr/>
        </p:nvSpPr>
        <p:spPr>
          <a:xfrm>
            <a:off x="651637" y="1863696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E63015-A6AC-499D-2B2E-8AC724CACB2A}"/>
              </a:ext>
            </a:extLst>
          </p:cNvPr>
          <p:cNvSpPr/>
          <p:nvPr/>
        </p:nvSpPr>
        <p:spPr>
          <a:xfrm>
            <a:off x="278525" y="1127967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53D9D44-1DB5-3E10-9B9F-E15D85F72686}"/>
              </a:ext>
            </a:extLst>
          </p:cNvPr>
          <p:cNvSpPr/>
          <p:nvPr/>
        </p:nvSpPr>
        <p:spPr>
          <a:xfrm>
            <a:off x="840825" y="295031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024EE989-155B-C89F-E47E-8B9F811E015F}"/>
              </a:ext>
            </a:extLst>
          </p:cNvPr>
          <p:cNvSpPr/>
          <p:nvPr/>
        </p:nvSpPr>
        <p:spPr>
          <a:xfrm>
            <a:off x="3326519" y="190493"/>
            <a:ext cx="2343806" cy="2316392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F3BF93-11FE-8892-ACB2-15B519F145BA}"/>
              </a:ext>
            </a:extLst>
          </p:cNvPr>
          <p:cNvSpPr txBox="1"/>
          <p:nvPr/>
        </p:nvSpPr>
        <p:spPr>
          <a:xfrm>
            <a:off x="554971" y="274320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mode="point"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506E45-35D7-A78E-A88B-BB3C9B22C568}"/>
              </a:ext>
            </a:extLst>
          </p:cNvPr>
          <p:cNvSpPr txBox="1"/>
          <p:nvPr/>
        </p:nvSpPr>
        <p:spPr>
          <a:xfrm>
            <a:off x="3753666" y="274320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mode="face"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FE7165C-8ABB-F0E4-55D2-422B57F3635D}"/>
              </a:ext>
            </a:extLst>
          </p:cNvPr>
          <p:cNvCxnSpPr>
            <a:endCxn id="11" idx="6"/>
          </p:cNvCxnSpPr>
          <p:nvPr/>
        </p:nvCxnSpPr>
        <p:spPr>
          <a:xfrm>
            <a:off x="2391102" y="1348687"/>
            <a:ext cx="199696" cy="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A4983D0-7862-3E51-5590-A46CC907007C}"/>
              </a:ext>
            </a:extLst>
          </p:cNvPr>
          <p:cNvCxnSpPr>
            <a:cxnSpLocks/>
          </p:cNvCxnSpPr>
          <p:nvPr/>
        </p:nvCxnSpPr>
        <p:spPr>
          <a:xfrm>
            <a:off x="3657595" y="777764"/>
            <a:ext cx="199702" cy="148363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47ADFC-AC26-8D78-A253-FC367920D5F9}"/>
              </a:ext>
            </a:extLst>
          </p:cNvPr>
          <p:cNvSpPr txBox="1"/>
          <p:nvPr/>
        </p:nvSpPr>
        <p:spPr>
          <a:xfrm>
            <a:off x="2341175" y="135971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buffer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E14BD6-F7B1-CE84-7D03-D27712566D74}"/>
              </a:ext>
            </a:extLst>
          </p:cNvPr>
          <p:cNvSpPr txBox="1"/>
          <p:nvPr/>
        </p:nvSpPr>
        <p:spPr>
          <a:xfrm>
            <a:off x="2996238" y="80020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buffer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F10376-F427-F36A-6473-FCEF848C877E}"/>
              </a:ext>
            </a:extLst>
          </p:cNvPr>
          <p:cNvSpPr/>
          <p:nvPr/>
        </p:nvSpPr>
        <p:spPr>
          <a:xfrm>
            <a:off x="7395633" y="184375"/>
            <a:ext cx="3200400" cy="18981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0B21296-642C-B7B7-6DAA-E5D0AC53C0D6}"/>
              </a:ext>
            </a:extLst>
          </p:cNvPr>
          <p:cNvSpPr/>
          <p:nvPr/>
        </p:nvSpPr>
        <p:spPr>
          <a:xfrm>
            <a:off x="5376523" y="817108"/>
            <a:ext cx="1677761" cy="1469571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469571">
                <a:moveTo>
                  <a:pt x="738868" y="0"/>
                </a:moveTo>
                <a:lnTo>
                  <a:pt x="0" y="926646"/>
                </a:lnTo>
                <a:lnTo>
                  <a:pt x="861333" y="1469571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211FA5-2412-9145-5CEA-1085ADC05C6B}"/>
              </a:ext>
            </a:extLst>
          </p:cNvPr>
          <p:cNvSpPr/>
          <p:nvPr/>
        </p:nvSpPr>
        <p:spPr>
          <a:xfrm>
            <a:off x="220436" y="176211"/>
            <a:ext cx="3200400" cy="18981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FD604BD-1112-9A9C-B52D-2C703A080764}"/>
              </a:ext>
            </a:extLst>
          </p:cNvPr>
          <p:cNvSpPr/>
          <p:nvPr/>
        </p:nvSpPr>
        <p:spPr>
          <a:xfrm>
            <a:off x="1710418" y="817108"/>
            <a:ext cx="1677761" cy="1469571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469571">
                <a:moveTo>
                  <a:pt x="738868" y="0"/>
                </a:moveTo>
                <a:lnTo>
                  <a:pt x="0" y="926646"/>
                </a:lnTo>
                <a:lnTo>
                  <a:pt x="861333" y="1469571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0B93C1-AC38-0A10-92BE-79A49B375FB0}"/>
              </a:ext>
            </a:extLst>
          </p:cNvPr>
          <p:cNvSpPr/>
          <p:nvPr/>
        </p:nvSpPr>
        <p:spPr>
          <a:xfrm>
            <a:off x="3887561" y="176211"/>
            <a:ext cx="3200400" cy="18981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3434A03-0F26-906D-8ABF-9191F624A6F4}"/>
              </a:ext>
            </a:extLst>
          </p:cNvPr>
          <p:cNvSpPr/>
          <p:nvPr/>
        </p:nvSpPr>
        <p:spPr>
          <a:xfrm>
            <a:off x="5377543" y="817108"/>
            <a:ext cx="1677761" cy="1265464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  <a:gd name="connsiteX0" fmla="*/ 738868 w 1677761"/>
              <a:gd name="connsiteY0" fmla="*/ 0 h 1265464"/>
              <a:gd name="connsiteX1" fmla="*/ 0 w 1677761"/>
              <a:gd name="connsiteY1" fmla="*/ 926646 h 1265464"/>
              <a:gd name="connsiteX2" fmla="*/ 857251 w 1677761"/>
              <a:gd name="connsiteY2" fmla="*/ 1265464 h 1265464"/>
              <a:gd name="connsiteX3" fmla="*/ 1677761 w 1677761"/>
              <a:gd name="connsiteY3" fmla="*/ 693964 h 1265464"/>
              <a:gd name="connsiteX4" fmla="*/ 738868 w 1677761"/>
              <a:gd name="connsiteY4" fmla="*/ 0 h 126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265464">
                <a:moveTo>
                  <a:pt x="738868" y="0"/>
                </a:moveTo>
                <a:lnTo>
                  <a:pt x="0" y="926646"/>
                </a:lnTo>
                <a:lnTo>
                  <a:pt x="857251" y="1265464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F59A137-5E3C-79BC-B073-EDF976CB487F}"/>
              </a:ext>
            </a:extLst>
          </p:cNvPr>
          <p:cNvSpPr/>
          <p:nvPr/>
        </p:nvSpPr>
        <p:spPr>
          <a:xfrm>
            <a:off x="8842603" y="825272"/>
            <a:ext cx="1677761" cy="1469571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469571">
                <a:moveTo>
                  <a:pt x="738868" y="0"/>
                </a:moveTo>
                <a:lnTo>
                  <a:pt x="0" y="926646"/>
                </a:lnTo>
                <a:lnTo>
                  <a:pt x="861333" y="1469571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C3A084-5C05-0FD0-E1A4-E155E28052DC}"/>
              </a:ext>
            </a:extLst>
          </p:cNvPr>
          <p:cNvSpPr/>
          <p:nvPr/>
        </p:nvSpPr>
        <p:spPr>
          <a:xfrm>
            <a:off x="2388054" y="768122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C199667-11DC-37E1-4805-9234408CEFCA}"/>
              </a:ext>
            </a:extLst>
          </p:cNvPr>
          <p:cNvSpPr/>
          <p:nvPr/>
        </p:nvSpPr>
        <p:spPr>
          <a:xfrm>
            <a:off x="1661432" y="1692047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9759670-FF99-8DA6-3E06-F83B4F0EDD8C}"/>
              </a:ext>
            </a:extLst>
          </p:cNvPr>
          <p:cNvSpPr/>
          <p:nvPr/>
        </p:nvSpPr>
        <p:spPr>
          <a:xfrm>
            <a:off x="3322864" y="1453921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54177D-97ED-089A-7B41-E5B9EA74B7AC}"/>
              </a:ext>
            </a:extLst>
          </p:cNvPr>
          <p:cNvSpPr/>
          <p:nvPr/>
        </p:nvSpPr>
        <p:spPr>
          <a:xfrm>
            <a:off x="2500312" y="2237693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0AB8E5A-6FF3-4C04-826E-79FDD209523C}"/>
              </a:ext>
            </a:extLst>
          </p:cNvPr>
          <p:cNvSpPr/>
          <p:nvPr/>
        </p:nvSpPr>
        <p:spPr>
          <a:xfrm>
            <a:off x="6063343" y="768122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C2B2A8-F1B2-82D2-BCFD-C23598269AEF}"/>
              </a:ext>
            </a:extLst>
          </p:cNvPr>
          <p:cNvSpPr/>
          <p:nvPr/>
        </p:nvSpPr>
        <p:spPr>
          <a:xfrm>
            <a:off x="5344886" y="1692047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8677365-EAA9-3879-3131-2A16A1AE7D3A}"/>
              </a:ext>
            </a:extLst>
          </p:cNvPr>
          <p:cNvSpPr/>
          <p:nvPr/>
        </p:nvSpPr>
        <p:spPr>
          <a:xfrm>
            <a:off x="6179684" y="2033586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285EA65-FCDF-63C0-9287-E4D0E5D472AA}"/>
              </a:ext>
            </a:extLst>
          </p:cNvPr>
          <p:cNvSpPr/>
          <p:nvPr/>
        </p:nvSpPr>
        <p:spPr>
          <a:xfrm>
            <a:off x="6996112" y="1449840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6211923-96C0-091C-51FD-81E372416B49}"/>
              </a:ext>
            </a:extLst>
          </p:cNvPr>
          <p:cNvSpPr/>
          <p:nvPr/>
        </p:nvSpPr>
        <p:spPr>
          <a:xfrm>
            <a:off x="6179684" y="2237693"/>
            <a:ext cx="97972" cy="9797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28B8BE-F47A-B078-29AA-84F16F7E5C1C}"/>
              </a:ext>
            </a:extLst>
          </p:cNvPr>
          <p:cNvCxnSpPr>
            <a:stCxn id="19" idx="0"/>
            <a:endCxn id="17" idx="4"/>
          </p:cNvCxnSpPr>
          <p:nvPr/>
        </p:nvCxnSpPr>
        <p:spPr>
          <a:xfrm flipV="1">
            <a:off x="6228670" y="2131558"/>
            <a:ext cx="0" cy="10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6ECBB57-A0BB-4517-E325-02AAD8F973D7}"/>
              </a:ext>
            </a:extLst>
          </p:cNvPr>
          <p:cNvSpPr/>
          <p:nvPr/>
        </p:nvSpPr>
        <p:spPr>
          <a:xfrm>
            <a:off x="8842603" y="825272"/>
            <a:ext cx="1677761" cy="1257300"/>
          </a:xfrm>
          <a:custGeom>
            <a:avLst/>
            <a:gdLst>
              <a:gd name="connsiteX0" fmla="*/ 738868 w 1677761"/>
              <a:gd name="connsiteY0" fmla="*/ 0 h 1257300"/>
              <a:gd name="connsiteX1" fmla="*/ 1677761 w 1677761"/>
              <a:gd name="connsiteY1" fmla="*/ 693964 h 1257300"/>
              <a:gd name="connsiteX2" fmla="*/ 1084776 w 1677761"/>
              <a:gd name="connsiteY2" fmla="*/ 1257300 h 1257300"/>
              <a:gd name="connsiteX3" fmla="*/ 524572 w 1677761"/>
              <a:gd name="connsiteY3" fmla="*/ 1257300 h 1257300"/>
              <a:gd name="connsiteX4" fmla="*/ 0 w 1677761"/>
              <a:gd name="connsiteY4" fmla="*/ 926646 h 1257300"/>
              <a:gd name="connsiteX5" fmla="*/ 738868 w 1677761"/>
              <a:gd name="connsiteY5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7761" h="1257300">
                <a:moveTo>
                  <a:pt x="738868" y="0"/>
                </a:moveTo>
                <a:lnTo>
                  <a:pt x="1677761" y="693964"/>
                </a:lnTo>
                <a:lnTo>
                  <a:pt x="1084776" y="1257300"/>
                </a:lnTo>
                <a:lnTo>
                  <a:pt x="524572" y="1257300"/>
                </a:lnTo>
                <a:lnTo>
                  <a:pt x="0" y="926646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0574155-F28F-1E23-BDE1-F7E2B377D148}"/>
              </a:ext>
            </a:extLst>
          </p:cNvPr>
          <p:cNvSpPr/>
          <p:nvPr/>
        </p:nvSpPr>
        <p:spPr>
          <a:xfrm>
            <a:off x="9520239" y="776286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725621-E1B9-452F-EB15-ECCA67392757}"/>
              </a:ext>
            </a:extLst>
          </p:cNvPr>
          <p:cNvSpPr/>
          <p:nvPr/>
        </p:nvSpPr>
        <p:spPr>
          <a:xfrm>
            <a:off x="8799740" y="1719260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C570861-A6A8-4321-21C6-F91EEE9E6DC7}"/>
              </a:ext>
            </a:extLst>
          </p:cNvPr>
          <p:cNvSpPr/>
          <p:nvPr/>
        </p:nvSpPr>
        <p:spPr>
          <a:xfrm>
            <a:off x="10455048" y="1462085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A8F6133-8270-F9B2-DF9C-59C3BBFDCEFA}"/>
              </a:ext>
            </a:extLst>
          </p:cNvPr>
          <p:cNvSpPr/>
          <p:nvPr/>
        </p:nvSpPr>
        <p:spPr>
          <a:xfrm>
            <a:off x="9309328" y="2024061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FB6A537-2C24-167E-7725-998593CF0FAE}"/>
              </a:ext>
            </a:extLst>
          </p:cNvPr>
          <p:cNvSpPr/>
          <p:nvPr/>
        </p:nvSpPr>
        <p:spPr>
          <a:xfrm>
            <a:off x="9874025" y="2033586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7272280-5E15-AA2F-48CC-99EE9EF5C539}"/>
              </a:ext>
            </a:extLst>
          </p:cNvPr>
          <p:cNvSpPr/>
          <p:nvPr/>
        </p:nvSpPr>
        <p:spPr>
          <a:xfrm>
            <a:off x="9632497" y="2254020"/>
            <a:ext cx="97972" cy="9797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1CAB6A-7B28-A302-6F62-ECFE69BE87FD}"/>
              </a:ext>
            </a:extLst>
          </p:cNvPr>
          <p:cNvSpPr txBox="1"/>
          <p:nvPr/>
        </p:nvSpPr>
        <p:spPr>
          <a:xfrm>
            <a:off x="1362818" y="25437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outside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AE7979-F8FF-A54B-BA2E-8ED6246B7BB5}"/>
              </a:ext>
            </a:extLst>
          </p:cNvPr>
          <p:cNvSpPr txBox="1"/>
          <p:nvPr/>
        </p:nvSpPr>
        <p:spPr>
          <a:xfrm>
            <a:off x="5041965" y="253880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current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F78A73-5E81-02D3-B662-834E410052A7}"/>
              </a:ext>
            </a:extLst>
          </p:cNvPr>
          <p:cNvSpPr txBox="1"/>
          <p:nvPr/>
        </p:nvSpPr>
        <p:spPr>
          <a:xfrm>
            <a:off x="8453056" y="253880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6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9CA3C9-8DB1-F2FD-B846-562EA7B1B327}"/>
              </a:ext>
            </a:extLst>
          </p:cNvPr>
          <p:cNvSpPr/>
          <p:nvPr/>
        </p:nvSpPr>
        <p:spPr>
          <a:xfrm>
            <a:off x="163551" y="171439"/>
            <a:ext cx="2382087" cy="27136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5CE6A7-5BBB-17E1-4768-A5F3A719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57" y="171439"/>
            <a:ext cx="2413681" cy="27136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707D6C-45E9-0155-0030-0D14C2F0F9DC}"/>
              </a:ext>
            </a:extLst>
          </p:cNvPr>
          <p:cNvSpPr/>
          <p:nvPr/>
        </p:nvSpPr>
        <p:spPr>
          <a:xfrm>
            <a:off x="2684341" y="171439"/>
            <a:ext cx="2382087" cy="27136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F8B670-F624-C2BA-BBBD-07916FA5B0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2747" y="171439"/>
            <a:ext cx="2413681" cy="27136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BD5105-93BD-A8EF-FDB5-58FF17735F77}"/>
              </a:ext>
            </a:extLst>
          </p:cNvPr>
          <p:cNvSpPr/>
          <p:nvPr/>
        </p:nvSpPr>
        <p:spPr>
          <a:xfrm>
            <a:off x="5205131" y="171439"/>
            <a:ext cx="2382087" cy="27136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53F3ED-B38E-180E-96C0-CA70607D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3537" y="171439"/>
            <a:ext cx="2413681" cy="27136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EEEDBD-35F1-1205-058D-DB070186CFB6}"/>
              </a:ext>
            </a:extLst>
          </p:cNvPr>
          <p:cNvSpPr/>
          <p:nvPr/>
        </p:nvSpPr>
        <p:spPr>
          <a:xfrm>
            <a:off x="7725921" y="171439"/>
            <a:ext cx="2382087" cy="27136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A507-D503-3C50-108D-56A7CC4D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4327" y="171439"/>
            <a:ext cx="2413681" cy="27136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841ED2-6B09-B853-3C06-2636A4B1C6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168" y="510318"/>
            <a:ext cx="1658851" cy="21092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629556-A8AF-2785-737F-9EF225C43F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48695">
            <a:off x="3086984" y="549884"/>
            <a:ext cx="1658851" cy="210928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F99AC07-EBF2-179A-87E9-9650E31147D6}"/>
              </a:ext>
            </a:extLst>
          </p:cNvPr>
          <p:cNvSpPr/>
          <p:nvPr/>
        </p:nvSpPr>
        <p:spPr>
          <a:xfrm rot="1222052">
            <a:off x="5801967" y="804121"/>
            <a:ext cx="149469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47B760-D752-5C54-D8FC-1022CF790E8A}"/>
              </a:ext>
            </a:extLst>
          </p:cNvPr>
          <p:cNvSpPr/>
          <p:nvPr/>
        </p:nvSpPr>
        <p:spPr>
          <a:xfrm rot="244090">
            <a:off x="5995133" y="1354595"/>
            <a:ext cx="149469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28B7C6-1F7E-CFBE-B5B1-C2F208570973}"/>
              </a:ext>
            </a:extLst>
          </p:cNvPr>
          <p:cNvSpPr/>
          <p:nvPr/>
        </p:nvSpPr>
        <p:spPr>
          <a:xfrm rot="20110718">
            <a:off x="6678819" y="1589292"/>
            <a:ext cx="149469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D9188-284C-F5F0-ABF8-2671C7370FAA}"/>
              </a:ext>
            </a:extLst>
          </p:cNvPr>
          <p:cNvSpPr/>
          <p:nvPr/>
        </p:nvSpPr>
        <p:spPr>
          <a:xfrm rot="1222052">
            <a:off x="6129824" y="2024928"/>
            <a:ext cx="149469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5EAED8BB-3676-B3B2-5D2C-0BEE4D58ABFD}"/>
              </a:ext>
            </a:extLst>
          </p:cNvPr>
          <p:cNvSpPr/>
          <p:nvPr/>
        </p:nvSpPr>
        <p:spPr>
          <a:xfrm>
            <a:off x="8606713" y="948214"/>
            <a:ext cx="379896" cy="1233487"/>
          </a:xfrm>
          <a:custGeom>
            <a:avLst/>
            <a:gdLst>
              <a:gd name="connsiteX0" fmla="*/ 105650 w 379896"/>
              <a:gd name="connsiteY0" fmla="*/ 602324 h 1233487"/>
              <a:gd name="connsiteX1" fmla="*/ 198193 w 379896"/>
              <a:gd name="connsiteY1" fmla="*/ 946056 h 1233487"/>
              <a:gd name="connsiteX2" fmla="*/ 282921 w 379896"/>
              <a:gd name="connsiteY2" fmla="*/ 803275 h 1233487"/>
              <a:gd name="connsiteX3" fmla="*/ 378171 w 379896"/>
              <a:gd name="connsiteY3" fmla="*/ 966787 h 1233487"/>
              <a:gd name="connsiteX4" fmla="*/ 351183 w 379896"/>
              <a:gd name="connsiteY4" fmla="*/ 1233487 h 1233487"/>
              <a:gd name="connsiteX5" fmla="*/ 197543 w 379896"/>
              <a:gd name="connsiteY5" fmla="*/ 948381 h 1233487"/>
              <a:gd name="connsiteX6" fmla="*/ 118902 w 379896"/>
              <a:gd name="connsiteY6" fmla="*/ 1083819 h 1233487"/>
              <a:gd name="connsiteX7" fmla="*/ 26137 w 379896"/>
              <a:gd name="connsiteY7" fmla="*/ 986637 h 1233487"/>
              <a:gd name="connsiteX8" fmla="*/ 8467 w 379896"/>
              <a:gd name="connsiteY8" fmla="*/ 730428 h 1233487"/>
              <a:gd name="connsiteX9" fmla="*/ 269461 w 379896"/>
              <a:gd name="connsiteY9" fmla="*/ 319015 h 1233487"/>
              <a:gd name="connsiteX10" fmla="*/ 362226 w 379896"/>
              <a:gd name="connsiteY10" fmla="*/ 416197 h 1233487"/>
              <a:gd name="connsiteX11" fmla="*/ 379896 w 379896"/>
              <a:gd name="connsiteY11" fmla="*/ 672406 h 1233487"/>
              <a:gd name="connsiteX12" fmla="*/ 282713 w 379896"/>
              <a:gd name="connsiteY12" fmla="*/ 800510 h 1233487"/>
              <a:gd name="connsiteX13" fmla="*/ 189948 w 379896"/>
              <a:gd name="connsiteY13" fmla="*/ 455954 h 1233487"/>
              <a:gd name="connsiteX14" fmla="*/ 97183 w 379896"/>
              <a:gd name="connsiteY14" fmla="*/ 112022 h 1233487"/>
              <a:gd name="connsiteX15" fmla="*/ 189948 w 379896"/>
              <a:gd name="connsiteY15" fmla="*/ 456578 h 1233487"/>
              <a:gd name="connsiteX16" fmla="*/ 110435 w 379896"/>
              <a:gd name="connsiteY16" fmla="*/ 593517 h 1233487"/>
              <a:gd name="connsiteX17" fmla="*/ 17670 w 379896"/>
              <a:gd name="connsiteY17" fmla="*/ 496335 h 1233487"/>
              <a:gd name="connsiteX18" fmla="*/ 0 w 379896"/>
              <a:gd name="connsiteY18" fmla="*/ 240126 h 1233487"/>
              <a:gd name="connsiteX19" fmla="*/ 232121 w 379896"/>
              <a:gd name="connsiteY19" fmla="*/ 0 h 1233487"/>
              <a:gd name="connsiteX20" fmla="*/ 268633 w 379896"/>
              <a:gd name="connsiteY20" fmla="*/ 311150 h 1233487"/>
              <a:gd name="connsiteX21" fmla="*/ 98771 w 379896"/>
              <a:gd name="connsiteY21" fmla="*/ 100012 h 123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9896" h="1233487">
                <a:moveTo>
                  <a:pt x="105650" y="602324"/>
                </a:moveTo>
                <a:lnTo>
                  <a:pt x="198193" y="946056"/>
                </a:lnTo>
                <a:lnTo>
                  <a:pt x="282921" y="803275"/>
                </a:lnTo>
                <a:lnTo>
                  <a:pt x="378171" y="966787"/>
                </a:lnTo>
                <a:lnTo>
                  <a:pt x="351183" y="1233487"/>
                </a:lnTo>
                <a:lnTo>
                  <a:pt x="197543" y="948381"/>
                </a:lnTo>
                <a:lnTo>
                  <a:pt x="118902" y="1083819"/>
                </a:lnTo>
                <a:lnTo>
                  <a:pt x="26137" y="986637"/>
                </a:lnTo>
                <a:lnTo>
                  <a:pt x="8467" y="730428"/>
                </a:lnTo>
                <a:close/>
                <a:moveTo>
                  <a:pt x="269461" y="319015"/>
                </a:moveTo>
                <a:lnTo>
                  <a:pt x="362226" y="416197"/>
                </a:lnTo>
                <a:lnTo>
                  <a:pt x="379896" y="672406"/>
                </a:lnTo>
                <a:lnTo>
                  <a:pt x="282713" y="800510"/>
                </a:lnTo>
                <a:lnTo>
                  <a:pt x="189948" y="455954"/>
                </a:lnTo>
                <a:close/>
                <a:moveTo>
                  <a:pt x="97183" y="112022"/>
                </a:moveTo>
                <a:lnTo>
                  <a:pt x="189948" y="456578"/>
                </a:lnTo>
                <a:lnTo>
                  <a:pt x="110435" y="593517"/>
                </a:lnTo>
                <a:lnTo>
                  <a:pt x="17670" y="496335"/>
                </a:lnTo>
                <a:lnTo>
                  <a:pt x="0" y="240126"/>
                </a:lnTo>
                <a:close/>
                <a:moveTo>
                  <a:pt x="232121" y="0"/>
                </a:moveTo>
                <a:lnTo>
                  <a:pt x="268633" y="311150"/>
                </a:lnTo>
                <a:lnTo>
                  <a:pt x="98771" y="10001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D845A2F8-B867-F04D-D713-EA99BF92D594}"/>
              </a:ext>
            </a:extLst>
          </p:cNvPr>
          <p:cNvSpPr/>
          <p:nvPr/>
        </p:nvSpPr>
        <p:spPr>
          <a:xfrm>
            <a:off x="9150626" y="1349485"/>
            <a:ext cx="234122" cy="521252"/>
          </a:xfrm>
          <a:custGeom>
            <a:avLst/>
            <a:gdLst>
              <a:gd name="connsiteX0" fmla="*/ 97183 w 234122"/>
              <a:gd name="connsiteY0" fmla="*/ 0 h 521252"/>
              <a:gd name="connsiteX1" fmla="*/ 0 w 234122"/>
              <a:gd name="connsiteY1" fmla="*/ 159026 h 521252"/>
              <a:gd name="connsiteX2" fmla="*/ 4417 w 234122"/>
              <a:gd name="connsiteY2" fmla="*/ 397565 h 521252"/>
              <a:gd name="connsiteX3" fmla="*/ 97183 w 234122"/>
              <a:gd name="connsiteY3" fmla="*/ 521252 h 521252"/>
              <a:gd name="connsiteX4" fmla="*/ 234122 w 234122"/>
              <a:gd name="connsiteY4" fmla="*/ 384313 h 521252"/>
              <a:gd name="connsiteX5" fmla="*/ 212035 w 234122"/>
              <a:gd name="connsiteY5" fmla="*/ 198783 h 521252"/>
              <a:gd name="connsiteX6" fmla="*/ 97183 w 234122"/>
              <a:gd name="connsiteY6" fmla="*/ 0 h 52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122" h="521252">
                <a:moveTo>
                  <a:pt x="97183" y="0"/>
                </a:moveTo>
                <a:lnTo>
                  <a:pt x="0" y="159026"/>
                </a:lnTo>
                <a:cubicBezTo>
                  <a:pt x="1472" y="238539"/>
                  <a:pt x="2945" y="318052"/>
                  <a:pt x="4417" y="397565"/>
                </a:cubicBezTo>
                <a:lnTo>
                  <a:pt x="97183" y="521252"/>
                </a:lnTo>
                <a:lnTo>
                  <a:pt x="234122" y="384313"/>
                </a:lnTo>
                <a:lnTo>
                  <a:pt x="212035" y="198783"/>
                </a:lnTo>
                <a:lnTo>
                  <a:pt x="97183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8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601EC45-9708-883D-D9E3-0AA2F35F821F}"/>
              </a:ext>
            </a:extLst>
          </p:cNvPr>
          <p:cNvSpPr/>
          <p:nvPr/>
        </p:nvSpPr>
        <p:spPr>
          <a:xfrm>
            <a:off x="1250731" y="840827"/>
            <a:ext cx="126124" cy="126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CD6E60C-6749-E754-EC36-16993D829113}"/>
              </a:ext>
            </a:extLst>
          </p:cNvPr>
          <p:cNvSpPr/>
          <p:nvPr/>
        </p:nvSpPr>
        <p:spPr>
          <a:xfrm>
            <a:off x="1240221" y="578067"/>
            <a:ext cx="126124" cy="126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0AF565-A41A-391A-5F7F-131B6181521D}"/>
              </a:ext>
            </a:extLst>
          </p:cNvPr>
          <p:cNvSpPr/>
          <p:nvPr/>
        </p:nvSpPr>
        <p:spPr>
          <a:xfrm>
            <a:off x="1397876" y="641127"/>
            <a:ext cx="126124" cy="126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1330EF-0DFA-A2F8-6779-DBEAA261AE0E}"/>
              </a:ext>
            </a:extLst>
          </p:cNvPr>
          <p:cNvSpPr/>
          <p:nvPr/>
        </p:nvSpPr>
        <p:spPr>
          <a:xfrm>
            <a:off x="1502979" y="966951"/>
            <a:ext cx="126124" cy="126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C7DD6D6-7D32-1C8C-5D34-9214DBACBD11}"/>
              </a:ext>
            </a:extLst>
          </p:cNvPr>
          <p:cNvSpPr/>
          <p:nvPr/>
        </p:nvSpPr>
        <p:spPr>
          <a:xfrm>
            <a:off x="1376855" y="1166644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1FAC4E3-A3B5-B8CB-9DD4-72E050BDDF69}"/>
              </a:ext>
            </a:extLst>
          </p:cNvPr>
          <p:cNvSpPr/>
          <p:nvPr/>
        </p:nvSpPr>
        <p:spPr>
          <a:xfrm>
            <a:off x="1187669" y="1566037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75A432-3E92-60F4-1A5D-D865CFAB89D7}"/>
              </a:ext>
            </a:extLst>
          </p:cNvPr>
          <p:cNvSpPr/>
          <p:nvPr/>
        </p:nvSpPr>
        <p:spPr>
          <a:xfrm>
            <a:off x="1208690" y="1177153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5D8C3C3-9752-B8B2-FC9B-FE8D6A5326A3}"/>
              </a:ext>
            </a:extLst>
          </p:cNvPr>
          <p:cNvSpPr/>
          <p:nvPr/>
        </p:nvSpPr>
        <p:spPr>
          <a:xfrm>
            <a:off x="1334814" y="1366337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B77EE8-12D7-658B-908A-E6FAA7233C27}"/>
              </a:ext>
            </a:extLst>
          </p:cNvPr>
          <p:cNvSpPr/>
          <p:nvPr/>
        </p:nvSpPr>
        <p:spPr>
          <a:xfrm>
            <a:off x="1439917" y="1566033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469B53-843F-9A8E-DF71-1432718D479B}"/>
              </a:ext>
            </a:extLst>
          </p:cNvPr>
          <p:cNvSpPr/>
          <p:nvPr/>
        </p:nvSpPr>
        <p:spPr>
          <a:xfrm>
            <a:off x="1313793" y="1891854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C3A909C-4B32-695D-4A16-45FE273EC48D}"/>
              </a:ext>
            </a:extLst>
          </p:cNvPr>
          <p:cNvSpPr/>
          <p:nvPr/>
        </p:nvSpPr>
        <p:spPr>
          <a:xfrm>
            <a:off x="1240221" y="2102052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E6361F3-BDA1-4697-78A1-F95826B3371D}"/>
              </a:ext>
            </a:extLst>
          </p:cNvPr>
          <p:cNvSpPr/>
          <p:nvPr/>
        </p:nvSpPr>
        <p:spPr>
          <a:xfrm>
            <a:off x="1334813" y="1713168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83F9C91-DC7A-649B-0F5C-85B2F5B29ECA}"/>
              </a:ext>
            </a:extLst>
          </p:cNvPr>
          <p:cNvSpPr/>
          <p:nvPr/>
        </p:nvSpPr>
        <p:spPr>
          <a:xfrm>
            <a:off x="1492468" y="1776228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5EED63E-9639-6BB5-E14F-67B770FC5CFD}"/>
              </a:ext>
            </a:extLst>
          </p:cNvPr>
          <p:cNvSpPr/>
          <p:nvPr/>
        </p:nvSpPr>
        <p:spPr>
          <a:xfrm>
            <a:off x="1397875" y="2196628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760D7A1-0811-17A3-2D22-E94A3E8E17FC}"/>
              </a:ext>
            </a:extLst>
          </p:cNvPr>
          <p:cNvSpPr/>
          <p:nvPr/>
        </p:nvSpPr>
        <p:spPr>
          <a:xfrm>
            <a:off x="1271751" y="2396321"/>
            <a:ext cx="126124" cy="12612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B2A3A17-253A-445F-F737-F0B7232BD028}"/>
              </a:ext>
            </a:extLst>
          </p:cNvPr>
          <p:cNvCxnSpPr>
            <a:cxnSpLocks/>
          </p:cNvCxnSpPr>
          <p:nvPr/>
        </p:nvCxnSpPr>
        <p:spPr>
          <a:xfrm>
            <a:off x="835572" y="1135113"/>
            <a:ext cx="190762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C60FA6B2-88E1-BE4A-65D2-BEE7D35CBF49}"/>
              </a:ext>
            </a:extLst>
          </p:cNvPr>
          <p:cNvSpPr/>
          <p:nvPr/>
        </p:nvSpPr>
        <p:spPr>
          <a:xfrm>
            <a:off x="1718113" y="578062"/>
            <a:ext cx="152400" cy="515008"/>
          </a:xfrm>
          <a:prstGeom prst="rightBrace">
            <a:avLst>
              <a:gd name="adj1" fmla="val 458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52E2AD-99C8-371D-ECCC-1584FC39EC1D}"/>
              </a:ext>
            </a:extLst>
          </p:cNvPr>
          <p:cNvSpPr txBox="1"/>
          <p:nvPr/>
        </p:nvSpPr>
        <p:spPr>
          <a:xfrm>
            <a:off x="1918138" y="64112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mean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300437-09C1-CD4A-9A52-AC04F2FA4D4D}"/>
              </a:ext>
            </a:extLst>
          </p:cNvPr>
          <p:cNvSpPr txBox="1"/>
          <p:nvPr/>
        </p:nvSpPr>
        <p:spPr>
          <a:xfrm>
            <a:off x="1629103" y="1093070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2"/>
                </a:solidFill>
              </a:rPr>
              <a:t>xth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percentile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E87B8BE-50F6-8280-8785-59A9259B143F}"/>
              </a:ext>
            </a:extLst>
          </p:cNvPr>
          <p:cNvCxnSpPr/>
          <p:nvPr/>
        </p:nvCxnSpPr>
        <p:spPr>
          <a:xfrm flipV="1">
            <a:off x="776288" y="319088"/>
            <a:ext cx="0" cy="220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5293E58-E306-152E-ACE1-93ACC2C27F48}"/>
              </a:ext>
            </a:extLst>
          </p:cNvPr>
          <p:cNvSpPr txBox="1"/>
          <p:nvPr/>
        </p:nvSpPr>
        <p:spPr>
          <a:xfrm>
            <a:off x="410073" y="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values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68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17</Words>
  <Application>Microsoft Macintosh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Haozhou</dc:creator>
  <cp:lastModifiedBy>Wang Haozhou</cp:lastModifiedBy>
  <cp:revision>3</cp:revision>
  <dcterms:created xsi:type="dcterms:W3CDTF">2022-07-22T02:32:32Z</dcterms:created>
  <dcterms:modified xsi:type="dcterms:W3CDTF">2023-01-06T02:51:10Z</dcterms:modified>
</cp:coreProperties>
</file>