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D06FD-DDEB-B6E1-A006-DE3AD87F9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7740B1-7DD5-3B8C-51AC-8FE23BDE8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94F097-1863-3DE4-6C89-12403BE1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AD9-75B4-4A79-B8CF-80653EDB278A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C2AFFF-1E5E-6519-307E-C443F9CD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86637E-2801-2D60-8CE8-6448CAE5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9E36-19C8-44E0-8462-CC2F0A6DE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87F5A-3B5F-DD45-14CE-19824367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607A55-BC70-0057-2A0D-4552090E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858DC3-7298-779D-8C1C-F613339E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AD9-75B4-4A79-B8CF-80653EDB278A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41DFFA-7211-F1C4-8288-573C642C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FC57C0-E25A-DE6A-A0B0-ECC0B88E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9E36-19C8-44E0-8462-CC2F0A6DE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18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D65289-6684-2C58-EA44-EF3911DCA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58B6FC-4E50-110E-E382-75ADA7412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9BC4D2-260B-684E-A18E-E26A66C5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AD9-75B4-4A79-B8CF-80653EDB278A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31F714-F299-E59B-6D5C-CFEB32D3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3A7123-FB9B-6052-063F-F9379253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9E36-19C8-44E0-8462-CC2F0A6DE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8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55A7A-1AEB-7446-2DEF-C7F14230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1CB73D-395E-8DDB-B828-8592209D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3485A6-B09A-4960-5123-DD28900B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AD9-75B4-4A79-B8CF-80653EDB278A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0A47FA-AD42-837A-3C9A-35D317FF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F18C95-673F-062A-792F-24A986AC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9E36-19C8-44E0-8462-CC2F0A6DE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8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178722-B581-08AA-198D-8DD7B8A2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339EFE-12F0-5208-CBD3-930E05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50611-03D7-B3B3-6655-0DFEB732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AD9-75B4-4A79-B8CF-80653EDB278A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8FC859-82B2-AF7A-5987-AA59B1A1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41C33D-E45C-1852-F18B-817CD554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9E36-19C8-44E0-8462-CC2F0A6DE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00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0DBE4-E265-1E95-3894-446E1D89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ADC26-30E7-6178-5BED-A792EAEEB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E354FA-5EC6-47BF-CC80-7CFEECCC0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34E332-27BA-E877-13C7-550940D4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AD9-75B4-4A79-B8CF-80653EDB278A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66C95E-FD83-B9FE-1B5A-5E970F14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50B536-9D4C-7E99-0EF5-56C8B711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9E36-19C8-44E0-8462-CC2F0A6DE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93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BD73F-3A35-96A6-B16A-AA8B2DB5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204B81-7FCA-B867-0B70-D48B2F38B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5C9CA4-C659-3D9C-2F0E-2FAD69016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71DDCD-1033-9C63-54DA-D91C01690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F3A0B5-0EA2-480E-C368-C981F96A0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F2A56F-4A3B-8C0E-E4F1-D53D80C6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AD9-75B4-4A79-B8CF-80653EDB278A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F44EBE-DBE5-8D6D-DAA4-F69BE34B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27868E-FD37-0416-88DE-F39EFB35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9E36-19C8-44E0-8462-CC2F0A6DE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3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9D769-C734-721A-41DA-5926E8FB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B15E81-7CE0-B74D-17D9-ADF72C60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AD9-75B4-4A79-B8CF-80653EDB278A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D023E7-E53A-5969-27AD-A0C0CE91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442894-90AC-07E6-4C3B-2EB969BD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9E36-19C8-44E0-8462-CC2F0A6DE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33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51E933-5094-F1E7-AC8E-361A75F3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AD9-75B4-4A79-B8CF-80653EDB278A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554349-ABB3-90BF-62CB-765DEA7B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30FDBB-5F0A-C8E3-CCB4-8F1652EA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9E36-19C8-44E0-8462-CC2F0A6DE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53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0754B-4178-E2C8-6A09-05D7717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F6DC32-55EC-D887-2DC0-382F5A92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4A942A-69D8-A636-81AF-7C73A729B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621EAA-EB0A-2415-F50E-FE4499B3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AD9-75B4-4A79-B8CF-80653EDB278A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959F38-4883-BB24-8E86-B1B02DEE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AB93EA-499F-3581-C1C1-DE55BF0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9E36-19C8-44E0-8462-CC2F0A6DE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1510E-9B55-6EAD-FFF6-B21E885D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A3B442F-08A4-8D8A-47C1-768275F3E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B41D56-CE42-72FF-78A6-95BBA7B03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3734F2-3311-5394-E1BB-B35D8207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1AD9-75B4-4A79-B8CF-80653EDB278A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4E4563-74EB-4638-617C-AD3FD557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19E398-B6E7-231C-CA96-3BE27F30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9E36-19C8-44E0-8462-CC2F0A6DE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51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EE14E7-7045-FF27-627C-038104E9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F911B3-249B-93CB-5F50-D5EAD4CF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B1CAAC-FBA5-81C3-B428-CCC473500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1AD9-75B4-4A79-B8CF-80653EDB278A}" type="datetimeFigureOut">
              <a:rPr lang="zh-TW" altLang="en-US" smtClean="0"/>
              <a:t>2024/3/23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1B60E9-300E-0834-0D64-6A65D395B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B2B760-1DAB-E625-BB51-CAF57C05D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9E36-19C8-44E0-8462-CC2F0A6DE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34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D5C7F-DED0-D929-744E-A16201EB9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0829B1-261A-0512-0C82-50E3FB284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13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63587-93AC-4C3C-6AEA-B6BF505A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日本旅館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DD2FB9-37CC-1E87-E265-4B055414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視覺化總評與價格的分布</a:t>
            </a:r>
            <a:r>
              <a:rPr lang="en-US" altLang="zh-TW" dirty="0"/>
              <a:t>(</a:t>
            </a:r>
            <a:r>
              <a:rPr lang="zh-TW" altLang="en-US" dirty="0"/>
              <a:t>以每</a:t>
            </a:r>
            <a:r>
              <a:rPr lang="en-US" altLang="zh-TW" dirty="0"/>
              <a:t>1000</a:t>
            </a:r>
            <a:r>
              <a:rPr lang="zh-TW" altLang="en-US" dirty="0"/>
              <a:t>日圓為單位，看每個區間的價格分布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視覺化總評與</a:t>
            </a:r>
            <a:r>
              <a:rPr lang="en-US" altLang="zh-TW" b="0" i="0" dirty="0" err="1">
                <a:solidFill>
                  <a:srgbClr val="202124"/>
                </a:solidFill>
                <a:effectLst/>
                <a:latin typeface="Inter"/>
              </a:rPr>
              <a:t>valueformoney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Inter"/>
              </a:rPr>
              <a:t> 的散佈圖</a:t>
            </a:r>
            <a:endParaRPr lang="en-US" altLang="zh-TW" b="0" i="0" dirty="0">
              <a:solidFill>
                <a:srgbClr val="202124"/>
              </a:solidFill>
              <a:effectLst/>
              <a:latin typeface="Inter"/>
            </a:endParaRPr>
          </a:p>
          <a:p>
            <a:r>
              <a:rPr lang="zh-TW" altLang="en-US" dirty="0">
                <a:solidFill>
                  <a:srgbClr val="202124"/>
                </a:solidFill>
                <a:latin typeface="Inter"/>
              </a:rPr>
              <a:t>視覺化最低價格與</a:t>
            </a:r>
            <a:r>
              <a:rPr lang="en-US" altLang="zh-TW" b="0" i="0" dirty="0" err="1">
                <a:solidFill>
                  <a:srgbClr val="202124"/>
                </a:solidFill>
                <a:effectLst/>
                <a:latin typeface="Inter"/>
              </a:rPr>
              <a:t>valueformoney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Inter"/>
              </a:rPr>
              <a:t>的散佈圖</a:t>
            </a:r>
            <a:endParaRPr lang="en-US" altLang="zh-TW" b="0" i="0" dirty="0">
              <a:solidFill>
                <a:srgbClr val="202124"/>
              </a:solidFill>
              <a:effectLst/>
              <a:latin typeface="Inter"/>
            </a:endParaRPr>
          </a:p>
          <a:p>
            <a:r>
              <a:rPr lang="zh-TW" altLang="en-US" dirty="0">
                <a:solidFill>
                  <a:srgbClr val="202124"/>
                </a:solidFill>
                <a:latin typeface="Inter"/>
              </a:rPr>
              <a:t>視覺化每個城市的平均價格</a:t>
            </a:r>
            <a:r>
              <a:rPr lang="en-US" altLang="zh-TW" dirty="0">
                <a:solidFill>
                  <a:srgbClr val="202124"/>
                </a:solidFill>
                <a:latin typeface="Inter"/>
              </a:rPr>
              <a:t>(</a:t>
            </a:r>
            <a:r>
              <a:rPr lang="zh-TW" altLang="en-US" dirty="0">
                <a:solidFill>
                  <a:srgbClr val="202124"/>
                </a:solidFill>
                <a:latin typeface="Inter"/>
              </a:rPr>
              <a:t>長條圖</a:t>
            </a:r>
            <a:r>
              <a:rPr lang="en-US" altLang="zh-TW" dirty="0">
                <a:solidFill>
                  <a:srgbClr val="202124"/>
                </a:solidFill>
                <a:latin typeface="Inter"/>
              </a:rPr>
              <a:t>)</a:t>
            </a:r>
          </a:p>
          <a:p>
            <a:r>
              <a:rPr lang="zh-TW" altLang="en-US" dirty="0"/>
              <a:t>以東京資料為例，找</a:t>
            </a:r>
            <a:r>
              <a:rPr lang="en-US" altLang="zh-TW" b="0" i="0" dirty="0" err="1">
                <a:solidFill>
                  <a:srgbClr val="202124"/>
                </a:solidFill>
                <a:effectLst/>
                <a:latin typeface="Inter"/>
              </a:rPr>
              <a:t>valueformoney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Inter"/>
              </a:rPr>
              <a:t>與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Inter"/>
              </a:rPr>
              <a:t>distance&lt;1km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Inter"/>
              </a:rPr>
              <a:t>的散佈圖，</a:t>
            </a:r>
            <a:r>
              <a:rPr lang="zh-TW" altLang="en-US" dirty="0">
                <a:solidFill>
                  <a:srgbClr val="202124"/>
                </a:solidFill>
                <a:latin typeface="Inter"/>
              </a:rPr>
              <a:t>並標示出</a:t>
            </a:r>
            <a:r>
              <a:rPr lang="en-US" altLang="zh-TW" b="0" i="0" dirty="0" err="1">
                <a:solidFill>
                  <a:srgbClr val="202124"/>
                </a:solidFill>
                <a:effectLst/>
                <a:latin typeface="Inter"/>
              </a:rPr>
              <a:t>valueformoney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Inter"/>
              </a:rPr>
              <a:t>最高的旅館</a:t>
            </a:r>
            <a:endParaRPr lang="en-US" altLang="zh-TW" b="0" i="0" dirty="0">
              <a:solidFill>
                <a:srgbClr val="202124"/>
              </a:solidFill>
              <a:effectLst/>
              <a:latin typeface="Inter"/>
            </a:endParaRPr>
          </a:p>
          <a:p>
            <a:r>
              <a:rPr lang="zh-TW" altLang="en-US" dirty="0"/>
              <a:t>以直方圖去看各區間的</a:t>
            </a:r>
            <a:r>
              <a:rPr lang="en-US" altLang="zh-TW" b="0" i="0" dirty="0" err="1">
                <a:solidFill>
                  <a:srgbClr val="202124"/>
                </a:solidFill>
                <a:effectLst/>
                <a:latin typeface="Inter"/>
              </a:rPr>
              <a:t>valueformoney</a:t>
            </a:r>
            <a:endParaRPr lang="en-US" altLang="zh-TW" b="0" i="0" dirty="0">
              <a:solidFill>
                <a:srgbClr val="202124"/>
              </a:solidFill>
              <a:effectLst/>
              <a:latin typeface="Inter"/>
            </a:endParaRPr>
          </a:p>
          <a:p>
            <a:r>
              <a:rPr lang="zh-TW" altLang="en-US" dirty="0">
                <a:solidFill>
                  <a:srgbClr val="202124"/>
                </a:solidFill>
                <a:latin typeface="Inter"/>
              </a:rPr>
              <a:t>以直方圖去看各價格區間的數量</a:t>
            </a:r>
            <a:r>
              <a:rPr lang="en-US" altLang="zh-TW" dirty="0">
                <a:solidFill>
                  <a:srgbClr val="202124"/>
                </a:solidFill>
                <a:latin typeface="Inter"/>
              </a:rPr>
              <a:t>(</a:t>
            </a:r>
            <a:r>
              <a:rPr lang="zh-TW" altLang="en-US" dirty="0">
                <a:solidFill>
                  <a:srgbClr val="202124"/>
                </a:solidFill>
                <a:latin typeface="Inter"/>
              </a:rPr>
              <a:t>抓東京跟大阪</a:t>
            </a:r>
            <a:r>
              <a:rPr lang="en-US" altLang="zh-TW" dirty="0">
                <a:solidFill>
                  <a:srgbClr val="202124"/>
                </a:solidFill>
                <a:latin typeface="Inter"/>
              </a:rPr>
              <a:t>)</a:t>
            </a:r>
            <a:endParaRPr lang="en-US" altLang="zh-TW" b="0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62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6557B-F3A9-DBA6-3ACD-CD42F2DB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 salary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E5B8B-69B1-9627-046A-57F5EFF8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每個</a:t>
            </a:r>
            <a:r>
              <a:rPr lang="en-US" altLang="zh-TW" sz="2800" b="0" i="0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job_category</a:t>
            </a:r>
            <a:r>
              <a:rPr lang="zh-TW" altLang="en-US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的薪資中位數</a:t>
            </a:r>
            <a:r>
              <a:rPr lang="en-US" altLang="zh-TW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用長條圖</a:t>
            </a:r>
            <a:r>
              <a:rPr lang="en-US" altLang="zh-TW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</a:p>
          <a:p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每個</a:t>
            </a:r>
            <a:r>
              <a:rPr lang="en-US" altLang="zh-TW" sz="2800" b="0" i="0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company_location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的薪資中位數</a:t>
            </a:r>
            <a:r>
              <a:rPr lang="en-US" altLang="zh-TW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用長條圖</a:t>
            </a:r>
            <a:r>
              <a:rPr lang="en-US" altLang="zh-TW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</a:p>
          <a:p>
            <a:r>
              <a:rPr lang="zh-TW" altLang="en-US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每個</a:t>
            </a:r>
            <a:r>
              <a:rPr lang="en-US" altLang="zh-TW" sz="2800" b="0" i="0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company_size</a:t>
            </a:r>
            <a:r>
              <a:rPr lang="zh-TW" altLang="en-US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的薪資中位數</a:t>
            </a:r>
            <a:r>
              <a:rPr lang="en-US" altLang="zh-TW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長條圖</a:t>
            </a:r>
            <a:r>
              <a:rPr lang="en-US" altLang="zh-TW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</a:p>
          <a:p>
            <a:r>
              <a:rPr lang="zh-TW" altLang="en-US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每種</a:t>
            </a:r>
            <a:r>
              <a:rPr lang="en-US" altLang="zh-TW" sz="2800" b="0" i="0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job_title</a:t>
            </a:r>
            <a:r>
              <a:rPr lang="zh-TW" altLang="en-US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sz="2800" b="0" i="0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work_setting</a:t>
            </a:r>
            <a:r>
              <a:rPr lang="en-US" altLang="zh-TW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長條圖</a:t>
            </a:r>
            <a:r>
              <a:rPr lang="en-US" altLang="zh-TW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</a:p>
          <a:p>
            <a:r>
              <a:rPr lang="zh-TW" altLang="en-US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每種</a:t>
            </a:r>
            <a:r>
              <a:rPr lang="en-US" altLang="zh-TW" sz="2800" b="0" i="0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company_location</a:t>
            </a:r>
            <a:r>
              <a:rPr lang="zh-TW" altLang="en-US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sz="2800" b="0" i="0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work_setting</a:t>
            </a:r>
            <a:r>
              <a:rPr lang="en-US" altLang="zh-TW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長條圖</a:t>
            </a:r>
            <a:r>
              <a:rPr lang="en-US" altLang="zh-TW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</a:p>
          <a:p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每種</a:t>
            </a:r>
            <a:r>
              <a:rPr lang="en-US" altLang="zh-TW" b="0" i="0" dirty="0" err="1">
                <a:solidFill>
                  <a:srgbClr val="202124"/>
                </a:solidFill>
                <a:effectLst/>
                <a:latin typeface="Inter"/>
              </a:rPr>
              <a:t>experience_level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Inter"/>
              </a:rPr>
              <a:t>的薪資中位數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Inter"/>
              </a:rPr>
              <a:t>(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Inter"/>
              </a:rPr>
              <a:t>長條圖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Inter"/>
              </a:rPr>
              <a:t>)</a:t>
            </a:r>
          </a:p>
          <a:p>
            <a:r>
              <a:rPr lang="en-US" altLang="zh-TW" sz="2800" b="0" i="0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experience_level</a:t>
            </a:r>
            <a:r>
              <a:rPr lang="en-US" altLang="zh-TW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Inter"/>
              </a:rPr>
              <a:t>Senior, Mid-level,</a:t>
            </a:r>
            <a:r>
              <a:rPr lang="en-US" altLang="zh-TW" b="0" i="0" dirty="0">
                <a:solidFill>
                  <a:srgbClr val="5F6368"/>
                </a:solidFill>
                <a:effectLst/>
                <a:latin typeface="Inter"/>
              </a:rPr>
              <a:t> Other</a:t>
            </a:r>
            <a:r>
              <a:rPr lang="en-US" altLang="zh-TW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r>
              <a:rPr lang="zh-TW" altLang="en-US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在不同</a:t>
            </a:r>
            <a:r>
              <a:rPr lang="en-US" altLang="zh-TW" sz="2800" b="0" i="0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job_title</a:t>
            </a:r>
            <a:r>
              <a:rPr lang="zh-TW" altLang="en-US" sz="2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的比例</a:t>
            </a:r>
            <a:endParaRPr lang="en-US" altLang="zh-TW" sz="28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sz="28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sz="28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sz="28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sz="28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960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53DEB-A12F-FD77-8EC2-77C115ED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spotify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0BC246-AEBE-B4AB-60DE-AA82E8A0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曲目發行的年份區間，做</a:t>
            </a:r>
            <a:r>
              <a:rPr lang="en-US" altLang="zh-TW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popularity</a:t>
            </a:r>
            <a:r>
              <a:rPr lang="zh-TW" alt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zh-TW" altLang="en-US" dirty="0"/>
              <a:t>直方圖</a:t>
            </a:r>
            <a:endParaRPr lang="en-US" altLang="zh-TW" sz="2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dirty="0"/>
              <a:t>計算每個</a:t>
            </a:r>
            <a:r>
              <a:rPr lang="en-US" altLang="zh-TW" dirty="0"/>
              <a:t>artist</a:t>
            </a:r>
            <a:r>
              <a:rPr lang="zh-TW" altLang="en-US" dirty="0"/>
              <a:t>的歌的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Inter"/>
              </a:rPr>
              <a:t>explicit=true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Inter"/>
              </a:rPr>
              <a:t>比例，列出最高的前五位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Inter"/>
              </a:rPr>
              <a:t>(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Inter"/>
              </a:rPr>
              <a:t>並顯示比例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Inter"/>
              </a:rPr>
              <a:t>)</a:t>
            </a:r>
          </a:p>
          <a:p>
            <a:r>
              <a:rPr lang="zh-TW" alt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每個年份</a:t>
            </a:r>
            <a:r>
              <a:rPr lang="en-US" altLang="zh-TW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year</a:t>
            </a:r>
            <a:r>
              <a:rPr lang="zh-TW" alt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區間的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Inter"/>
              </a:rPr>
              <a:t>explicit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Inter"/>
              </a:rPr>
              <a:t>比例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Inter"/>
              </a:rPr>
              <a:t>(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Inter"/>
              </a:rPr>
              <a:t>直方圖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Inter"/>
              </a:rPr>
              <a:t>)</a:t>
            </a:r>
          </a:p>
          <a:p>
            <a:r>
              <a:rPr lang="zh-TW" alt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每個年份</a:t>
            </a:r>
            <a:r>
              <a:rPr lang="en-US" altLang="zh-TW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year</a:t>
            </a:r>
            <a:r>
              <a:rPr lang="zh-TW" alt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區間的平均</a:t>
            </a:r>
            <a:r>
              <a:rPr lang="en-US" altLang="zh-TW" sz="2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duration_ms</a:t>
            </a:r>
            <a:endParaRPr lang="en-US" altLang="zh-TW" sz="2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Inter"/>
              </a:rPr>
              <a:t>每個曲目類型</a:t>
            </a:r>
            <a:r>
              <a:rPr lang="en-US" altLang="zh-TW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genre</a:t>
            </a:r>
            <a:r>
              <a:rPr lang="zh-TW" alt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做</a:t>
            </a:r>
            <a:r>
              <a:rPr lang="en-US" altLang="zh-TW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valence</a:t>
            </a:r>
            <a:r>
              <a:rPr lang="zh-TW" alt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的平均</a:t>
            </a:r>
            <a:r>
              <a:rPr lang="en-US" altLang="zh-TW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長條圖</a:t>
            </a:r>
            <a:r>
              <a:rPr lang="en-US" altLang="zh-TW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altLang="zh-TW" b="0" i="0" dirty="0">
              <a:solidFill>
                <a:srgbClr val="202124"/>
              </a:solidFill>
              <a:effectLst/>
              <a:latin typeface="Inter"/>
            </a:endParaRPr>
          </a:p>
          <a:p>
            <a:r>
              <a:rPr lang="zh-TW" alt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每個曲目類型的平均</a:t>
            </a:r>
            <a:r>
              <a:rPr lang="en-US" altLang="zh-TW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Energy</a:t>
            </a:r>
            <a:r>
              <a:rPr lang="zh-TW" alt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與平均</a:t>
            </a:r>
            <a:r>
              <a:rPr lang="en-US" altLang="zh-TW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energy</a:t>
            </a:r>
            <a:r>
              <a:rPr lang="zh-TW" alt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做散佈圖並標示</a:t>
            </a:r>
            <a:endParaRPr lang="en-US" altLang="zh-TW" sz="2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將每個</a:t>
            </a:r>
            <a:r>
              <a:rPr lang="en-US" altLang="zh-TW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artist</a:t>
            </a:r>
            <a:r>
              <a:rPr lang="zh-TW" alt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en-US" altLang="zh-TW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popularity</a:t>
            </a:r>
            <a:r>
              <a:rPr lang="zh-TW" alt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做平均，並顯示出前十名的</a:t>
            </a:r>
            <a:r>
              <a:rPr lang="en-US" altLang="zh-TW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artist(</a:t>
            </a:r>
            <a:r>
              <a:rPr lang="zh-TW" altLang="en-US" sz="2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長條圖</a:t>
            </a:r>
            <a:r>
              <a:rPr lang="en-US" altLang="zh-TW" sz="2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altLang="zh-TW" sz="2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5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寬螢幕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Inter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日本旅館</vt:lpstr>
      <vt:lpstr>Job salary</vt:lpstr>
      <vt:lpstr>spotify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聖皓 林</dc:creator>
  <cp:lastModifiedBy>聖皓 林</cp:lastModifiedBy>
  <cp:revision>1</cp:revision>
  <dcterms:created xsi:type="dcterms:W3CDTF">2024-03-23T16:59:56Z</dcterms:created>
  <dcterms:modified xsi:type="dcterms:W3CDTF">2024-03-23T16:59:56Z</dcterms:modified>
</cp:coreProperties>
</file>