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8" r:id="rId5"/>
    <p:sldId id="262" r:id="rId6"/>
    <p:sldId id="257" r:id="rId7"/>
    <p:sldId id="2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聖皓 林" userId="8a73a7fedb11011b" providerId="LiveId" clId="{8909DE4A-6E85-4FA9-AABA-E43ECA427B14}"/>
    <pc:docChg chg="undo custSel addSld delSld modSld sldOrd">
      <pc:chgData name="聖皓 林" userId="8a73a7fedb11011b" providerId="LiveId" clId="{8909DE4A-6E85-4FA9-AABA-E43ECA427B14}" dt="2024-04-14T11:58:30.400" v="478" actId="5793"/>
      <pc:docMkLst>
        <pc:docMk/>
      </pc:docMkLst>
      <pc:sldChg chg="del">
        <pc:chgData name="聖皓 林" userId="8a73a7fedb11011b" providerId="LiveId" clId="{8909DE4A-6E85-4FA9-AABA-E43ECA427B14}" dt="2024-04-14T06:53:33.056" v="2" actId="47"/>
        <pc:sldMkLst>
          <pc:docMk/>
          <pc:sldMk cId="826403978" sldId="256"/>
        </pc:sldMkLst>
      </pc:sldChg>
      <pc:sldChg chg="modSp mod">
        <pc:chgData name="聖皓 林" userId="8a73a7fedb11011b" providerId="LiveId" clId="{8909DE4A-6E85-4FA9-AABA-E43ECA427B14}" dt="2024-04-14T11:40:44.895" v="455" actId="2711"/>
        <pc:sldMkLst>
          <pc:docMk/>
          <pc:sldMk cId="2954402139" sldId="257"/>
        </pc:sldMkLst>
        <pc:spChg chg="mod">
          <ac:chgData name="聖皓 林" userId="8a73a7fedb11011b" providerId="LiveId" clId="{8909DE4A-6E85-4FA9-AABA-E43ECA427B14}" dt="2024-04-14T11:40:36.655" v="453" actId="2711"/>
          <ac:spMkLst>
            <pc:docMk/>
            <pc:sldMk cId="2954402139" sldId="257"/>
            <ac:spMk id="2" creationId="{DD2764FC-40BA-3239-942E-C4762F7989D8}"/>
          </ac:spMkLst>
        </pc:spChg>
        <pc:spChg chg="mod">
          <ac:chgData name="聖皓 林" userId="8a73a7fedb11011b" providerId="LiveId" clId="{8909DE4A-6E85-4FA9-AABA-E43ECA427B14}" dt="2024-04-14T11:40:40.447" v="454" actId="2711"/>
          <ac:spMkLst>
            <pc:docMk/>
            <pc:sldMk cId="2954402139" sldId="257"/>
            <ac:spMk id="3" creationId="{D457EED7-A3E6-375B-0471-9B6828ADA836}"/>
          </ac:spMkLst>
        </pc:spChg>
        <pc:graphicFrameChg chg="modGraphic">
          <ac:chgData name="聖皓 林" userId="8a73a7fedb11011b" providerId="LiveId" clId="{8909DE4A-6E85-4FA9-AABA-E43ECA427B14}" dt="2024-04-14T11:40:44.895" v="455" actId="2711"/>
          <ac:graphicFrameMkLst>
            <pc:docMk/>
            <pc:sldMk cId="2954402139" sldId="257"/>
            <ac:graphicFrameMk id="6" creationId="{7CA871EE-87F4-1EFE-EFC9-1AA09B7BADCA}"/>
          </ac:graphicFrameMkLst>
        </pc:graphicFrameChg>
      </pc:sldChg>
      <pc:sldChg chg="addSp delSp modSp mod">
        <pc:chgData name="聖皓 林" userId="8a73a7fedb11011b" providerId="LiveId" clId="{8909DE4A-6E85-4FA9-AABA-E43ECA427B14}" dt="2024-04-14T11:40:18.255" v="450" actId="2711"/>
        <pc:sldMkLst>
          <pc:docMk/>
          <pc:sldMk cId="950174071" sldId="258"/>
        </pc:sldMkLst>
        <pc:spChg chg="mod">
          <ac:chgData name="聖皓 林" userId="8a73a7fedb11011b" providerId="LiveId" clId="{8909DE4A-6E85-4FA9-AABA-E43ECA427B14}" dt="2024-04-14T11:40:05.839" v="447" actId="2711"/>
          <ac:spMkLst>
            <pc:docMk/>
            <pc:sldMk cId="950174071" sldId="258"/>
            <ac:spMk id="2" creationId="{F031EAA5-EFB7-36E0-42AB-9D592C274F2B}"/>
          </ac:spMkLst>
        </pc:spChg>
        <pc:spChg chg="add mod">
          <ac:chgData name="聖皓 林" userId="8a73a7fedb11011b" providerId="LiveId" clId="{8909DE4A-6E85-4FA9-AABA-E43ECA427B14}" dt="2024-04-14T11:40:10.543" v="448" actId="2711"/>
          <ac:spMkLst>
            <pc:docMk/>
            <pc:sldMk cId="950174071" sldId="258"/>
            <ac:spMk id="3" creationId="{36FCDEE0-7567-1965-0101-77A04177471E}"/>
          </ac:spMkLst>
        </pc:spChg>
        <pc:spChg chg="del">
          <ac:chgData name="聖皓 林" userId="8a73a7fedb11011b" providerId="LiveId" clId="{8909DE4A-6E85-4FA9-AABA-E43ECA427B14}" dt="2024-04-14T11:30:45.007" v="153" actId="478"/>
          <ac:spMkLst>
            <pc:docMk/>
            <pc:sldMk cId="950174071" sldId="258"/>
            <ac:spMk id="4" creationId="{DBC1A803-99F2-7CCE-6B5F-6B31D807457D}"/>
          </ac:spMkLst>
        </pc:spChg>
        <pc:spChg chg="add mod">
          <ac:chgData name="聖皓 林" userId="8a73a7fedb11011b" providerId="LiveId" clId="{8909DE4A-6E85-4FA9-AABA-E43ECA427B14}" dt="2024-04-14T11:40:14.336" v="449" actId="2711"/>
          <ac:spMkLst>
            <pc:docMk/>
            <pc:sldMk cId="950174071" sldId="258"/>
            <ac:spMk id="6" creationId="{57A1472F-8A18-41D8-73B4-D45107D93FB7}"/>
          </ac:spMkLst>
        </pc:spChg>
        <pc:spChg chg="add mod">
          <ac:chgData name="聖皓 林" userId="8a73a7fedb11011b" providerId="LiveId" clId="{8909DE4A-6E85-4FA9-AABA-E43ECA427B14}" dt="2024-04-14T11:40:18.255" v="450" actId="2711"/>
          <ac:spMkLst>
            <pc:docMk/>
            <pc:sldMk cId="950174071" sldId="258"/>
            <ac:spMk id="7" creationId="{92AC34BD-C631-D6DF-4B7E-6BD745277004}"/>
          </ac:spMkLst>
        </pc:spChg>
      </pc:sldChg>
      <pc:sldChg chg="modSp add mod">
        <pc:chgData name="聖皓 林" userId="8a73a7fedb11011b" providerId="LiveId" clId="{8909DE4A-6E85-4FA9-AABA-E43ECA427B14}" dt="2024-04-14T06:53:39.595" v="12" actId="1035"/>
        <pc:sldMkLst>
          <pc:docMk/>
          <pc:sldMk cId="3902822338" sldId="259"/>
        </pc:sldMkLst>
        <pc:spChg chg="mod">
          <ac:chgData name="聖皓 林" userId="8a73a7fedb11011b" providerId="LiveId" clId="{8909DE4A-6E85-4FA9-AABA-E43ECA427B14}" dt="2024-04-14T06:53:39.595" v="12" actId="1035"/>
          <ac:spMkLst>
            <pc:docMk/>
            <pc:sldMk cId="3902822338" sldId="259"/>
            <ac:spMk id="2" creationId="{AB4023D6-27EB-1078-FF71-F036D1DE19E0}"/>
          </ac:spMkLst>
        </pc:spChg>
        <pc:spChg chg="mod">
          <ac:chgData name="聖皓 林" userId="8a73a7fedb11011b" providerId="LiveId" clId="{8909DE4A-6E85-4FA9-AABA-E43ECA427B14}" dt="2024-04-14T06:53:37.035" v="6" actId="1035"/>
          <ac:spMkLst>
            <pc:docMk/>
            <pc:sldMk cId="3902822338" sldId="259"/>
            <ac:spMk id="3" creationId="{36062F34-4691-6822-88E3-C3BDF0C77947}"/>
          </ac:spMkLst>
        </pc:spChg>
      </pc:sldChg>
      <pc:sldChg chg="modSp add mod">
        <pc:chgData name="聖皓 林" userId="8a73a7fedb11011b" providerId="LiveId" clId="{8909DE4A-6E85-4FA9-AABA-E43ECA427B14}" dt="2024-04-14T11:39:40.639" v="442" actId="2711"/>
        <pc:sldMkLst>
          <pc:docMk/>
          <pc:sldMk cId="1390876854" sldId="260"/>
        </pc:sldMkLst>
        <pc:spChg chg="mod">
          <ac:chgData name="聖皓 林" userId="8a73a7fedb11011b" providerId="LiveId" clId="{8909DE4A-6E85-4FA9-AABA-E43ECA427B14}" dt="2024-04-14T11:39:31.168" v="440" actId="2711"/>
          <ac:spMkLst>
            <pc:docMk/>
            <pc:sldMk cId="1390876854" sldId="260"/>
            <ac:spMk id="2" creationId="{0FE5CE0B-3FB4-222F-818F-2AE8F81D4297}"/>
          </ac:spMkLst>
        </pc:spChg>
        <pc:spChg chg="mod">
          <ac:chgData name="聖皓 林" userId="8a73a7fedb11011b" providerId="LiveId" clId="{8909DE4A-6E85-4FA9-AABA-E43ECA427B14}" dt="2024-04-14T11:39:40.639" v="442" actId="2711"/>
          <ac:spMkLst>
            <pc:docMk/>
            <pc:sldMk cId="1390876854" sldId="260"/>
            <ac:spMk id="3" creationId="{61F4E5B6-797F-1069-8B17-E94EA90924F9}"/>
          </ac:spMkLst>
        </pc:spChg>
        <pc:spChg chg="mod">
          <ac:chgData name="聖皓 林" userId="8a73a7fedb11011b" providerId="LiveId" clId="{8909DE4A-6E85-4FA9-AABA-E43ECA427B14}" dt="2024-04-14T11:39:36.850" v="441" actId="2711"/>
          <ac:spMkLst>
            <pc:docMk/>
            <pc:sldMk cId="1390876854" sldId="260"/>
            <ac:spMk id="4" creationId="{4F76C813-46DB-11E2-A4FB-28AAF29D9005}"/>
          </ac:spMkLst>
        </pc:spChg>
      </pc:sldChg>
      <pc:sldChg chg="addSp modSp new mod ord">
        <pc:chgData name="聖皓 林" userId="8a73a7fedb11011b" providerId="LiveId" clId="{8909DE4A-6E85-4FA9-AABA-E43ECA427B14}" dt="2024-04-14T11:39:59.727" v="446" actId="2711"/>
        <pc:sldMkLst>
          <pc:docMk/>
          <pc:sldMk cId="3814599917" sldId="261"/>
        </pc:sldMkLst>
        <pc:spChg chg="mod">
          <ac:chgData name="聖皓 林" userId="8a73a7fedb11011b" providerId="LiveId" clId="{8909DE4A-6E85-4FA9-AABA-E43ECA427B14}" dt="2024-04-14T11:39:45.327" v="443" actId="2711"/>
          <ac:spMkLst>
            <pc:docMk/>
            <pc:sldMk cId="3814599917" sldId="261"/>
            <ac:spMk id="2" creationId="{26E93F47-9ACB-62B1-C112-AD60D426AA34}"/>
          </ac:spMkLst>
        </pc:spChg>
        <pc:spChg chg="mod">
          <ac:chgData name="聖皓 林" userId="8a73a7fedb11011b" providerId="LiveId" clId="{8909DE4A-6E85-4FA9-AABA-E43ECA427B14}" dt="2024-04-14T11:39:49.887" v="444" actId="2711"/>
          <ac:spMkLst>
            <pc:docMk/>
            <pc:sldMk cId="3814599917" sldId="261"/>
            <ac:spMk id="3" creationId="{3CCF0C35-383F-90CF-4607-33D14972C023}"/>
          </ac:spMkLst>
        </pc:spChg>
        <pc:spChg chg="add mod">
          <ac:chgData name="聖皓 林" userId="8a73a7fedb11011b" providerId="LiveId" clId="{8909DE4A-6E85-4FA9-AABA-E43ECA427B14}" dt="2024-04-14T11:39:55.342" v="445" actId="2711"/>
          <ac:spMkLst>
            <pc:docMk/>
            <pc:sldMk cId="3814599917" sldId="261"/>
            <ac:spMk id="6" creationId="{4520A8CA-67E1-552D-297F-FA042B867BE4}"/>
          </ac:spMkLst>
        </pc:spChg>
        <pc:spChg chg="add mod">
          <ac:chgData name="聖皓 林" userId="8a73a7fedb11011b" providerId="LiveId" clId="{8909DE4A-6E85-4FA9-AABA-E43ECA427B14}" dt="2024-04-14T11:39:59.727" v="446" actId="2711"/>
          <ac:spMkLst>
            <pc:docMk/>
            <pc:sldMk cId="3814599917" sldId="261"/>
            <ac:spMk id="7" creationId="{449678AC-C8DD-B104-9F6D-12B4179C6A3B}"/>
          </ac:spMkLst>
        </pc:spChg>
        <pc:picChg chg="add mod">
          <ac:chgData name="聖皓 林" userId="8a73a7fedb11011b" providerId="LiveId" clId="{8909DE4A-6E85-4FA9-AABA-E43ECA427B14}" dt="2024-04-14T07:20:48.660" v="40" actId="1076"/>
          <ac:picMkLst>
            <pc:docMk/>
            <pc:sldMk cId="3814599917" sldId="261"/>
            <ac:picMk id="5" creationId="{A809FAE8-DFE4-41B8-9541-431239E0D942}"/>
          </ac:picMkLst>
        </pc:picChg>
      </pc:sldChg>
      <pc:sldChg chg="addSp delSp modSp add mod">
        <pc:chgData name="聖皓 林" userId="8a73a7fedb11011b" providerId="LiveId" clId="{8909DE4A-6E85-4FA9-AABA-E43ECA427B14}" dt="2024-04-14T11:40:27.392" v="452" actId="2711"/>
        <pc:sldMkLst>
          <pc:docMk/>
          <pc:sldMk cId="534854376" sldId="262"/>
        </pc:sldMkLst>
        <pc:spChg chg="add mod">
          <ac:chgData name="聖皓 林" userId="8a73a7fedb11011b" providerId="LiveId" clId="{8909DE4A-6E85-4FA9-AABA-E43ECA427B14}" dt="2024-04-14T11:40:23.071" v="451" actId="2711"/>
          <ac:spMkLst>
            <pc:docMk/>
            <pc:sldMk cId="534854376" sldId="262"/>
            <ac:spMk id="2" creationId="{1FF01C88-1C9F-4C86-FEC8-4704D1F1D0A6}"/>
          </ac:spMkLst>
        </pc:spChg>
        <pc:spChg chg="del mod">
          <ac:chgData name="聖皓 林" userId="8a73a7fedb11011b" providerId="LiveId" clId="{8909DE4A-6E85-4FA9-AABA-E43ECA427B14}" dt="2024-04-14T11:37:04.592" v="408" actId="478"/>
          <ac:spMkLst>
            <pc:docMk/>
            <pc:sldMk cId="534854376" sldId="262"/>
            <ac:spMk id="5" creationId="{61F4E5B6-797F-1069-8B17-E94EA90924F9}"/>
          </ac:spMkLst>
        </pc:spChg>
        <pc:spChg chg="mod">
          <ac:chgData name="聖皓 林" userId="8a73a7fedb11011b" providerId="LiveId" clId="{8909DE4A-6E85-4FA9-AABA-E43ECA427B14}" dt="2024-04-14T11:40:27.392" v="452" actId="2711"/>
          <ac:spMkLst>
            <pc:docMk/>
            <pc:sldMk cId="534854376" sldId="262"/>
            <ac:spMk id="6" creationId="{61F4E5B6-797F-1069-8B17-E94EA90924F9}"/>
          </ac:spMkLst>
        </pc:spChg>
        <pc:spChg chg="add del mod">
          <ac:chgData name="聖皓 林" userId="8a73a7fedb11011b" providerId="LiveId" clId="{8909DE4A-6E85-4FA9-AABA-E43ECA427B14}" dt="2024-04-14T11:38:10.419" v="427" actId="478"/>
          <ac:spMkLst>
            <pc:docMk/>
            <pc:sldMk cId="534854376" sldId="262"/>
            <ac:spMk id="7" creationId="{17FE70D5-D305-3BB3-A763-971502A5C267}"/>
          </ac:spMkLst>
        </pc:spChg>
        <pc:picChg chg="mod">
          <ac:chgData name="聖皓 林" userId="8a73a7fedb11011b" providerId="LiveId" clId="{8909DE4A-6E85-4FA9-AABA-E43ECA427B14}" dt="2024-04-14T11:37:15.197" v="410" actId="1076"/>
          <ac:picMkLst>
            <pc:docMk/>
            <pc:sldMk cId="534854376" sldId="262"/>
            <ac:picMk id="4" creationId="{00000000-0000-0000-0000-000000000000}"/>
          </ac:picMkLst>
        </pc:picChg>
      </pc:sldChg>
      <pc:sldChg chg="modSp new mod">
        <pc:chgData name="聖皓 林" userId="8a73a7fedb11011b" providerId="LiveId" clId="{8909DE4A-6E85-4FA9-AABA-E43ECA427B14}" dt="2024-04-14T11:58:30.400" v="478" actId="5793"/>
        <pc:sldMkLst>
          <pc:docMk/>
          <pc:sldMk cId="3165172576" sldId="263"/>
        </pc:sldMkLst>
        <pc:spChg chg="mod">
          <ac:chgData name="聖皓 林" userId="8a73a7fedb11011b" providerId="LiveId" clId="{8909DE4A-6E85-4FA9-AABA-E43ECA427B14}" dt="2024-04-14T11:58:13.089" v="467" actId="2711"/>
          <ac:spMkLst>
            <pc:docMk/>
            <pc:sldMk cId="3165172576" sldId="263"/>
            <ac:spMk id="2" creationId="{E5C3DB41-5DD3-36AF-3C81-9927004854C8}"/>
          </ac:spMkLst>
        </pc:spChg>
        <pc:spChg chg="mod">
          <ac:chgData name="聖皓 林" userId="8a73a7fedb11011b" providerId="LiveId" clId="{8909DE4A-6E85-4FA9-AABA-E43ECA427B14}" dt="2024-04-14T11:58:30.400" v="478" actId="5793"/>
          <ac:spMkLst>
            <pc:docMk/>
            <pc:sldMk cId="3165172576" sldId="263"/>
            <ac:spMk id="3" creationId="{1B279B61-8964-1C27-4ADC-B317AD2C496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F82185-103E-5B07-4EDA-A746E41B1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1DDAA27-36C4-1945-C17B-20D57650E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C5F794-FCA8-0D92-FB94-BA20640A8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C5D2-414C-4663-A2D1-34C36E2309AC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724CC0-347A-5C4F-5EE7-E8165A801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8DE6F6-0439-13BD-3387-0FC3BAE2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92A3-BDDF-4A6E-B987-27535CA762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57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96490-E4DE-BC14-DAF7-181F43B4F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E640C20-C148-6427-3819-FF53C44AA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92BDFA-B45A-9CFD-8C4D-2AF8C169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C5D2-414C-4663-A2D1-34C36E2309AC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9EC416-C5F5-426C-9CEF-4EEEFB31B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B07537-0D9A-5D2E-4890-6D1D4D6B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92A3-BDDF-4A6E-B987-27535CA762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57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B1FB157-37EE-44C5-3B5B-C05875F919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2E9C0E9-E01A-5D23-8571-9939D886A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A98A4B-2C46-3679-4E39-DA480FAC5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C5D2-414C-4663-A2D1-34C36E2309AC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2323F7-B694-E38D-9C24-82CB8F3C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F25F6A-8A8A-9B54-08A0-B9C327B0E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92A3-BDDF-4A6E-B987-27535CA762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07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EF466C-D539-AD7F-54B1-DE758C07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B9E686-54AC-6CB8-6696-485FC4BFC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B42088-9902-0661-6C41-E4B6358E4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C5D2-414C-4663-A2D1-34C36E2309AC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D6E33B-AF5D-CE4E-541C-03189EA2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2104E9-94DB-EECE-A52D-2C66AC302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92A3-BDDF-4A6E-B987-27535CA762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92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2432C-ABB9-1FA5-6C2E-D72D091A1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326D2D-AEBD-0EE8-8659-3BED7E5ED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E9A509-00EB-8394-408E-C8493DBCE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C5D2-414C-4663-A2D1-34C36E2309AC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84AF26-AC88-C2B2-83C4-166323E6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49210D-0978-0311-6772-D8E19CBB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92A3-BDDF-4A6E-B987-27535CA762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61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549EC0-5644-DBEB-E902-AF9B7DB2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625C0-91EF-8E24-A21E-2BE9F1A91D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C614F1-29D6-9388-14AC-BDFB502A0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41F483-FA47-DD75-6B73-1D471043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C5D2-414C-4663-A2D1-34C36E2309AC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2455FA2-5276-5DD8-3E4D-BA798B72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BD934C-8306-D1FE-9EAE-B85F2A67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92A3-BDDF-4A6E-B987-27535CA762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12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50BD93-7AFA-FBEF-2EBC-7DEDC349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3AE3A2-C81D-1846-52AD-02DC456CD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4A8237B-EE57-737F-250C-5DE1B037F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EA7D374-E8DD-21D1-9EE5-1DAA4421FB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B888740-4064-349D-7315-BF8006932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3A9E683-4FCF-1750-C7BB-DF649904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C5D2-414C-4663-A2D1-34C36E2309AC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36E21B7-0822-5174-75E2-7C413E184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23A3FB5-284E-8A02-B889-01A5C53D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92A3-BDDF-4A6E-B987-27535CA762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67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274D76-DE4D-8964-B96D-E7F72B2B6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00BF99-7835-5DAD-EF88-8FE77E96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C5D2-414C-4663-A2D1-34C36E2309AC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E717855-7E67-7D47-65A4-D7A9E3F2E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E7C1AA3-6531-DBDB-6546-E9A367E9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92A3-BDDF-4A6E-B987-27535CA762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59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E280030-21A8-5E56-65E5-01A155F7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C5D2-414C-4663-A2D1-34C36E2309AC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DB671C2-7DA1-C1D3-0C5C-F95ECE7E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1E9ABF-1FF5-719A-13CC-EA101990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92A3-BDDF-4A6E-B987-27535CA762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61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AF712B-16D9-742B-3A04-2A2B487F3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8D9690-1826-8754-05C0-5AD281AB0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89BE397-6C07-267D-9504-BDE0F1047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F79355-A73E-3FAE-FF2B-379957E7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C5D2-414C-4663-A2D1-34C36E2309AC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70C0EE-8ECF-0C42-FF1A-0BE58B88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828F4E-2736-C95D-28C9-764914407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92A3-BDDF-4A6E-B987-27535CA762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48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69440A-6387-9993-439A-29C19BA06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4C04301-6333-938F-8120-F29461FE1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13019A1-C7EF-DC3D-C99D-D0B24A342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0732D6-B82B-E797-E205-EDA2EBFF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C5D2-414C-4663-A2D1-34C36E2309AC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06FE54-8D15-5AC0-3C30-046ABF65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98DE95-0D54-9D88-B610-72C6D340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92A3-BDDF-4A6E-B987-27535CA762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33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E5EC8F9-7BE3-F09A-EAB2-BD7287BCC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683774-09C1-FDE1-C2BC-91B3D9A75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80837A-9148-CD62-AC24-48A9BFD53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EC5D2-414C-4663-A2D1-34C36E2309AC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125ED7-2D26-1EA5-5379-8B6F85C58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CBDA99-7DBA-2FCC-34ED-728126366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592A3-BDDF-4A6E-B987-27535CA762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24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4023D6-27EB-1078-FF71-F036D1DE1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69095"/>
            <a:ext cx="9144000" cy="2387600"/>
          </a:xfrm>
        </p:spPr>
        <p:txBody>
          <a:bodyPr/>
          <a:lstStyle/>
          <a:p>
            <a:r>
              <a:rPr lang="en-US" altLang="zh-TW" dirty="0"/>
              <a:t>Team Project Phase II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062F34-4691-6822-88E3-C3BDF0C77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66526"/>
            <a:ext cx="9144000" cy="1655762"/>
          </a:xfrm>
        </p:spPr>
        <p:txBody>
          <a:bodyPr/>
          <a:lstStyle/>
          <a:p>
            <a:r>
              <a:rPr lang="en-US" altLang="zh-TW" dirty="0"/>
              <a:t>M124020029 </a:t>
            </a:r>
            <a:r>
              <a:rPr lang="zh-TW" altLang="en-US" dirty="0"/>
              <a:t>黃政曦</a:t>
            </a:r>
            <a:endParaRPr lang="en-US" altLang="zh-TW" dirty="0"/>
          </a:p>
          <a:p>
            <a:r>
              <a:rPr lang="en-US" altLang="zh-TW" dirty="0"/>
              <a:t>M124020033</a:t>
            </a:r>
            <a:r>
              <a:rPr lang="zh-TW" altLang="en-US" dirty="0"/>
              <a:t> 毛天楷</a:t>
            </a:r>
            <a:endParaRPr lang="en-US" altLang="zh-TW" dirty="0"/>
          </a:p>
          <a:p>
            <a:r>
              <a:rPr lang="en-US" altLang="zh-TW" dirty="0"/>
              <a:t>M124020044 </a:t>
            </a:r>
            <a:r>
              <a:rPr lang="zh-TW" altLang="en-US" dirty="0"/>
              <a:t>林聖皓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282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E5CE0B-3FB4-222F-818F-2AE8F81D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F4E5B6-797F-1069-8B17-E94EA9092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54812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choose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Jobs and Salaries in Data field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F76C813-46DB-11E2-A4FB-28AAF29D9005}"/>
              </a:ext>
            </a:extLst>
          </p:cNvPr>
          <p:cNvSpPr txBox="1">
            <a:spLocks/>
          </p:cNvSpPr>
          <p:nvPr/>
        </p:nvSpPr>
        <p:spPr>
          <a:xfrm>
            <a:off x="2152650" y="2508680"/>
            <a:ext cx="7886700" cy="4049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with the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spotify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set, this data set has more years of data.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with the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spotify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set, this data set is better visualized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multi-dimensional information provided by this dataset.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more interested in this data set than the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spotify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set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87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E93F47-9ACB-62B1-C112-AD60D426A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the average salary and median salary for each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Job_category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CF0C35-383F-90CF-4607-33D14972C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1825625"/>
            <a:ext cx="4953000" cy="630746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Critique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809FAE8-DFE4-41B8-9541-431239E0D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678" y="1712511"/>
            <a:ext cx="4479712" cy="4780364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520A8CA-67E1-552D-297F-FA042B867BE4}"/>
              </a:ext>
            </a:extLst>
          </p:cNvPr>
          <p:cNvSpPr txBox="1">
            <a:spLocks/>
          </p:cNvSpPr>
          <p:nvPr/>
        </p:nvSpPr>
        <p:spPr>
          <a:xfrm>
            <a:off x="6730754" y="2506662"/>
            <a:ext cx="4953000" cy="1532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box plots can help ensure that outliers do not affect the results.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449678AC-C8DD-B104-9F6D-12B4179C6A3B}"/>
              </a:ext>
            </a:extLst>
          </p:cNvPr>
          <p:cNvSpPr txBox="1">
            <a:spLocks/>
          </p:cNvSpPr>
          <p:nvPr/>
        </p:nvSpPr>
        <p:spPr>
          <a:xfrm>
            <a:off x="6730754" y="4102693"/>
            <a:ext cx="4953000" cy="1532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space is required to display box plots.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599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1EAA5-EFB7-36E0-42AB-9D592C274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 </a:t>
            </a:r>
            <a:r>
              <a:rPr lang="en-US" altLang="zh-TW" sz="3200" b="0" i="0" dirty="0">
                <a:effectLst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To show how </a:t>
            </a:r>
            <a:r>
              <a:rPr lang="en-US" altLang="zh-TW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job_category</a:t>
            </a:r>
            <a:r>
              <a:rPr lang="en-US" altLang="zh-TW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changes with different </a:t>
            </a:r>
            <a:r>
              <a:rPr lang="en-US" altLang="zh-TW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work_year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B50C153-A2B5-C265-12F3-46DACD170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670" y="1834502"/>
            <a:ext cx="5615003" cy="4351338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FCDEE0-7567-1965-0101-77A04177471E}"/>
              </a:ext>
            </a:extLst>
          </p:cNvPr>
          <p:cNvSpPr txBox="1">
            <a:spLocks/>
          </p:cNvSpPr>
          <p:nvPr/>
        </p:nvSpPr>
        <p:spPr>
          <a:xfrm>
            <a:off x="6766265" y="1742073"/>
            <a:ext cx="4953000" cy="630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Critique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7A1472F-8A18-41D8-73B4-D45107D93FB7}"/>
              </a:ext>
            </a:extLst>
          </p:cNvPr>
          <p:cNvSpPr txBox="1">
            <a:spLocks/>
          </p:cNvSpPr>
          <p:nvPr/>
        </p:nvSpPr>
        <p:spPr>
          <a:xfrm>
            <a:off x="7041472" y="2382375"/>
            <a:ext cx="4953000" cy="15326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pie chart is easy for comprehending the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propotions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job categories based on different years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92AC34BD-C631-D6DF-4B7E-6BD745277004}"/>
              </a:ext>
            </a:extLst>
          </p:cNvPr>
          <p:cNvSpPr txBox="1">
            <a:spLocks/>
          </p:cNvSpPr>
          <p:nvPr/>
        </p:nvSpPr>
        <p:spPr>
          <a:xfrm>
            <a:off x="7041472" y="4010171"/>
            <a:ext cx="4953000" cy="1532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isn’t enough data, then there may be some bias through this proportion</a:t>
            </a:r>
          </a:p>
        </p:txBody>
      </p:sp>
    </p:spTree>
    <p:extLst>
      <p:ext uri="{BB962C8B-B14F-4D97-AF65-F5344CB8AC3E}">
        <p14:creationId xmlns:p14="http://schemas.microsoft.com/office/powerpoint/2010/main" val="95017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" t="21467" r="20534" b="5999"/>
          <a:stretch/>
        </p:blipFill>
        <p:spPr>
          <a:xfrm>
            <a:off x="766003" y="1825625"/>
            <a:ext cx="5692947" cy="4032504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61F4E5B6-797F-1069-8B17-E94EA90924F9}"/>
              </a:ext>
            </a:extLst>
          </p:cNvPr>
          <p:cNvSpPr txBox="1">
            <a:spLocks/>
          </p:cNvSpPr>
          <p:nvPr/>
        </p:nvSpPr>
        <p:spPr>
          <a:xfrm>
            <a:off x="6275734" y="2127465"/>
            <a:ext cx="7212405" cy="323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axis -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job_title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(table lens with a categorical variable)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axis – number of people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FF01C88-1C9F-4C86-FEC8-4704D1F1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003" y="9947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 </a:t>
            </a:r>
            <a:r>
              <a:rPr lang="en-US" altLang="zh-TW" sz="3200" b="0" i="0" dirty="0">
                <a:effectLst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What the </a:t>
            </a:r>
            <a:r>
              <a:rPr lang="en-US" altLang="zh-TW" sz="3200" b="0" i="0" dirty="0" err="1">
                <a:effectLst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job_title</a:t>
            </a:r>
            <a:r>
              <a:rPr lang="en-US" altLang="zh-TW" sz="3200" b="0" i="0" dirty="0">
                <a:effectLst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distribution in a single </a:t>
            </a:r>
            <a:r>
              <a:rPr lang="en-US" altLang="zh-TW" sz="3200" b="0" i="0" dirty="0" err="1">
                <a:effectLst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job_category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854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2764FC-40BA-3239-942E-C4762F79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Members’ Contribution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57EED7-A3E6-375B-0471-9B6828ADA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member has to figure 3 visualization designs in detail and indicate which questions they can answer.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three appropriate designs from these 9 version of figures.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CA871EE-87F4-1EFE-EFC9-1AA09B7BA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188568"/>
              </p:ext>
            </p:extLst>
          </p:nvPr>
        </p:nvGraphicFramePr>
        <p:xfrm>
          <a:off x="1272467" y="3429000"/>
          <a:ext cx="8830322" cy="2640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5161">
                  <a:extLst>
                    <a:ext uri="{9D8B030D-6E8A-4147-A177-3AD203B41FA5}">
                      <a16:colId xmlns:a16="http://schemas.microsoft.com/office/drawing/2014/main" val="42886634"/>
                    </a:ext>
                  </a:extLst>
                </a:gridCol>
                <a:gridCol w="4415161">
                  <a:extLst>
                    <a:ext uri="{9D8B030D-6E8A-4147-A177-3AD203B41FA5}">
                      <a16:colId xmlns:a16="http://schemas.microsoft.com/office/drawing/2014/main" val="3825635706"/>
                    </a:ext>
                  </a:extLst>
                </a:gridCol>
              </a:tblGrid>
              <a:tr h="660238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jobs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loading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22524"/>
                  </a:ext>
                </a:extLst>
              </a:tr>
              <a:tr h="660238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Explain this topic we chose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member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368858"/>
                  </a:ext>
                </a:extLst>
              </a:tr>
              <a:tr h="660238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version of designs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members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080492"/>
                  </a:ext>
                </a:extLst>
              </a:tr>
              <a:tr h="660238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Finish the ppt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member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732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40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C3DB41-5DD3-36AF-3C81-992700485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279B61-8964-1C27-4ADC-B317AD2C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Data:</a:t>
            </a:r>
          </a:p>
          <a:p>
            <a:pPr marL="0" indent="0">
              <a:buNone/>
            </a:pPr>
            <a:r>
              <a:rPr lang="en-US" altLang="zh-TW" dirty="0"/>
              <a:t>https://www.kaggle.com/datasets/murilozangari/jobs-and-salaries-in-data-field-2024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5172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277</Words>
  <Application>Microsoft Office PowerPoint</Application>
  <PresentationFormat>寬螢幕</PresentationFormat>
  <Paragraphs>38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佈景主題</vt:lpstr>
      <vt:lpstr>Team Project Phase II</vt:lpstr>
      <vt:lpstr>Dataset</vt:lpstr>
      <vt:lpstr>Q：Display the average salary and median salary for each Job_category.</vt:lpstr>
      <vt:lpstr>Q. To show how job_category changes with different work_year</vt:lpstr>
      <vt:lpstr>Q. What the job_title distribution in a single job_category</vt:lpstr>
      <vt:lpstr>Members’ Contribution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聖皓 林</dc:creator>
  <cp:lastModifiedBy>聖皓 林</cp:lastModifiedBy>
  <cp:revision>1</cp:revision>
  <dcterms:created xsi:type="dcterms:W3CDTF">2024-04-14T06:11:48Z</dcterms:created>
  <dcterms:modified xsi:type="dcterms:W3CDTF">2024-04-14T11:58:32Z</dcterms:modified>
</cp:coreProperties>
</file>