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聖皓 林" userId="8a73a7fedb11011b" providerId="LiveId" clId="{7EB95472-0693-49A2-9550-289006F3E446}"/>
    <pc:docChg chg="undo custSel addSld modSld">
      <pc:chgData name="聖皓 林" userId="8a73a7fedb11011b" providerId="LiveId" clId="{7EB95472-0693-49A2-9550-289006F3E446}" dt="2024-05-13T12:58:25.497" v="1648" actId="113"/>
      <pc:docMkLst>
        <pc:docMk/>
      </pc:docMkLst>
      <pc:sldChg chg="modSp mod">
        <pc:chgData name="聖皓 林" userId="8a73a7fedb11011b" providerId="LiveId" clId="{7EB95472-0693-49A2-9550-289006F3E446}" dt="2024-05-09T07:54:25.127" v="113" actId="2711"/>
        <pc:sldMkLst>
          <pc:docMk/>
          <pc:sldMk cId="2674241861" sldId="256"/>
        </pc:sldMkLst>
        <pc:spChg chg="mod">
          <ac:chgData name="聖皓 林" userId="8a73a7fedb11011b" providerId="LiveId" clId="{7EB95472-0693-49A2-9550-289006F3E446}" dt="2024-05-09T07:54:05.709" v="87" actId="20577"/>
          <ac:spMkLst>
            <pc:docMk/>
            <pc:sldMk cId="2674241861" sldId="256"/>
            <ac:spMk id="2" creationId="{F8EC8BC9-EC89-F34C-471E-10B3D4393703}"/>
          </ac:spMkLst>
        </pc:spChg>
        <pc:spChg chg="mod">
          <ac:chgData name="聖皓 林" userId="8a73a7fedb11011b" providerId="LiveId" clId="{7EB95472-0693-49A2-9550-289006F3E446}" dt="2024-05-09T07:54:25.127" v="113" actId="2711"/>
          <ac:spMkLst>
            <pc:docMk/>
            <pc:sldMk cId="2674241861" sldId="256"/>
            <ac:spMk id="3" creationId="{DA601279-1B94-300B-026F-3D042B8475BE}"/>
          </ac:spMkLst>
        </pc:spChg>
      </pc:sldChg>
      <pc:sldChg chg="addSp delSp modSp mod">
        <pc:chgData name="聖皓 林" userId="8a73a7fedb11011b" providerId="LiveId" clId="{7EB95472-0693-49A2-9550-289006F3E446}" dt="2024-05-09T08:47:26.527" v="1414" actId="20577"/>
        <pc:sldMkLst>
          <pc:docMk/>
          <pc:sldMk cId="1068731427" sldId="257"/>
        </pc:sldMkLst>
        <pc:spChg chg="mod">
          <ac:chgData name="聖皓 林" userId="8a73a7fedb11011b" providerId="LiveId" clId="{7EB95472-0693-49A2-9550-289006F3E446}" dt="2024-05-08T09:39:02.011" v="37" actId="20577"/>
          <ac:spMkLst>
            <pc:docMk/>
            <pc:sldMk cId="1068731427" sldId="257"/>
            <ac:spMk id="2" creationId="{E042AFC3-7A61-B20D-CD05-49EB351C8071}"/>
          </ac:spMkLst>
        </pc:spChg>
        <pc:spChg chg="del">
          <ac:chgData name="聖皓 林" userId="8a73a7fedb11011b" providerId="LiveId" clId="{7EB95472-0693-49A2-9550-289006F3E446}" dt="2024-05-09T07:47:10.075" v="71" actId="931"/>
          <ac:spMkLst>
            <pc:docMk/>
            <pc:sldMk cId="1068731427" sldId="257"/>
            <ac:spMk id="3" creationId="{BD8A2AC3-75B3-CA61-9177-818618D9FE9A}"/>
          </ac:spMkLst>
        </pc:spChg>
        <pc:spChg chg="add del mod">
          <ac:chgData name="聖皓 林" userId="8a73a7fedb11011b" providerId="LiveId" clId="{7EB95472-0693-49A2-9550-289006F3E446}" dt="2024-05-09T07:47:15.933" v="73" actId="931"/>
          <ac:spMkLst>
            <pc:docMk/>
            <pc:sldMk cId="1068731427" sldId="257"/>
            <ac:spMk id="7" creationId="{845E8614-D667-52C4-CAAD-19A11639CEAB}"/>
          </ac:spMkLst>
        </pc:spChg>
        <pc:spChg chg="add mod">
          <ac:chgData name="聖皓 林" userId="8a73a7fedb11011b" providerId="LiveId" clId="{7EB95472-0693-49A2-9550-289006F3E446}" dt="2024-05-09T08:29:18.492" v="717" actId="20577"/>
          <ac:spMkLst>
            <pc:docMk/>
            <pc:sldMk cId="1068731427" sldId="257"/>
            <ac:spMk id="10" creationId="{2BC18DBE-F3C8-F132-2638-BDABE528A4C4}"/>
          </ac:spMkLst>
        </pc:spChg>
        <pc:spChg chg="add mod">
          <ac:chgData name="聖皓 林" userId="8a73a7fedb11011b" providerId="LiveId" clId="{7EB95472-0693-49A2-9550-289006F3E446}" dt="2024-05-09T08:47:26.527" v="1414" actId="20577"/>
          <ac:spMkLst>
            <pc:docMk/>
            <pc:sldMk cId="1068731427" sldId="257"/>
            <ac:spMk id="11" creationId="{95CFE2C6-2D83-4E4A-8B1D-8D7D2D36183D}"/>
          </ac:spMkLst>
        </pc:spChg>
        <pc:picChg chg="add del mod">
          <ac:chgData name="聖皓 林" userId="8a73a7fedb11011b" providerId="LiveId" clId="{7EB95472-0693-49A2-9550-289006F3E446}" dt="2024-05-09T07:47:12.353" v="72" actId="478"/>
          <ac:picMkLst>
            <pc:docMk/>
            <pc:sldMk cId="1068731427" sldId="257"/>
            <ac:picMk id="5" creationId="{942D7285-9CC5-C55A-6148-D30D622F84FC}"/>
          </ac:picMkLst>
        </pc:picChg>
        <pc:picChg chg="add mod">
          <ac:chgData name="聖皓 林" userId="8a73a7fedb11011b" providerId="LiveId" clId="{7EB95472-0693-49A2-9550-289006F3E446}" dt="2024-05-09T08:23:35.776" v="566" actId="1076"/>
          <ac:picMkLst>
            <pc:docMk/>
            <pc:sldMk cId="1068731427" sldId="257"/>
            <ac:picMk id="9" creationId="{E6C91B5A-F760-A452-0B54-2EE9B42640AF}"/>
          </ac:picMkLst>
        </pc:picChg>
      </pc:sldChg>
      <pc:sldChg chg="addSp delSp modSp mod">
        <pc:chgData name="聖皓 林" userId="8a73a7fedb11011b" providerId="LiveId" clId="{7EB95472-0693-49A2-9550-289006F3E446}" dt="2024-05-09T08:50:07.083" v="1429"/>
        <pc:sldMkLst>
          <pc:docMk/>
          <pc:sldMk cId="1801470123" sldId="258"/>
        </pc:sldMkLst>
        <pc:spChg chg="mod">
          <ac:chgData name="聖皓 林" userId="8a73a7fedb11011b" providerId="LiveId" clId="{7EB95472-0693-49A2-9550-289006F3E446}" dt="2024-05-08T09:38:55.071" v="36" actId="20577"/>
          <ac:spMkLst>
            <pc:docMk/>
            <pc:sldMk cId="1801470123" sldId="258"/>
            <ac:spMk id="2" creationId="{FDB12B9A-FCA9-3A44-5262-00DE9A611182}"/>
          </ac:spMkLst>
        </pc:spChg>
        <pc:spChg chg="del">
          <ac:chgData name="聖皓 林" userId="8a73a7fedb11011b" providerId="LiveId" clId="{7EB95472-0693-49A2-9550-289006F3E446}" dt="2024-05-09T07:47:19.966" v="74" actId="931"/>
          <ac:spMkLst>
            <pc:docMk/>
            <pc:sldMk cId="1801470123" sldId="258"/>
            <ac:spMk id="3" creationId="{86F5DA15-87B8-00F5-D607-2BD25EE89102}"/>
          </ac:spMkLst>
        </pc:spChg>
        <pc:spChg chg="add mod">
          <ac:chgData name="聖皓 林" userId="8a73a7fedb11011b" providerId="LiveId" clId="{7EB95472-0693-49A2-9550-289006F3E446}" dt="2024-05-09T08:31:58.516" v="811" actId="5793"/>
          <ac:spMkLst>
            <pc:docMk/>
            <pc:sldMk cId="1801470123" sldId="258"/>
            <ac:spMk id="6" creationId="{E0F2A3C5-3EF1-F5A2-0B66-59251358546F}"/>
          </ac:spMkLst>
        </pc:spChg>
        <pc:spChg chg="add mod">
          <ac:chgData name="聖皓 林" userId="8a73a7fedb11011b" providerId="LiveId" clId="{7EB95472-0693-49A2-9550-289006F3E446}" dt="2024-05-09T08:50:07.083" v="1429"/>
          <ac:spMkLst>
            <pc:docMk/>
            <pc:sldMk cId="1801470123" sldId="258"/>
            <ac:spMk id="7" creationId="{4AB73E42-6933-1C6F-5395-84C0FE24410A}"/>
          </ac:spMkLst>
        </pc:spChg>
        <pc:picChg chg="add mod">
          <ac:chgData name="聖皓 林" userId="8a73a7fedb11011b" providerId="LiveId" clId="{7EB95472-0693-49A2-9550-289006F3E446}" dt="2024-05-09T08:47:48.738" v="1422" actId="1076"/>
          <ac:picMkLst>
            <pc:docMk/>
            <pc:sldMk cId="1801470123" sldId="258"/>
            <ac:picMk id="5" creationId="{5151CDF8-A746-3424-7CDB-642E82F7EED1}"/>
          </ac:picMkLst>
        </pc:picChg>
      </pc:sldChg>
      <pc:sldChg chg="addSp delSp modSp new mod">
        <pc:chgData name="聖皓 林" userId="8a73a7fedb11011b" providerId="LiveId" clId="{7EB95472-0693-49A2-9550-289006F3E446}" dt="2024-05-09T08:44:31.820" v="1226" actId="20577"/>
        <pc:sldMkLst>
          <pc:docMk/>
          <pc:sldMk cId="1468870263" sldId="259"/>
        </pc:sldMkLst>
        <pc:spChg chg="mod">
          <ac:chgData name="聖皓 林" userId="8a73a7fedb11011b" providerId="LiveId" clId="{7EB95472-0693-49A2-9550-289006F3E446}" dt="2024-05-09T08:42:59.277" v="1114" actId="20577"/>
          <ac:spMkLst>
            <pc:docMk/>
            <pc:sldMk cId="1468870263" sldId="259"/>
            <ac:spMk id="2" creationId="{4712D2DC-95DE-4F30-895D-EE77E86CB029}"/>
          </ac:spMkLst>
        </pc:spChg>
        <pc:spChg chg="del">
          <ac:chgData name="聖皓 林" userId="8a73a7fedb11011b" providerId="LiveId" clId="{7EB95472-0693-49A2-9550-289006F3E446}" dt="2024-05-09T07:47:05.912" v="70" actId="931"/>
          <ac:spMkLst>
            <pc:docMk/>
            <pc:sldMk cId="1468870263" sldId="259"/>
            <ac:spMk id="3" creationId="{70599FE7-3D9F-B35E-3FA0-B667FF46C457}"/>
          </ac:spMkLst>
        </pc:spChg>
        <pc:spChg chg="add mod">
          <ac:chgData name="聖皓 林" userId="8a73a7fedb11011b" providerId="LiveId" clId="{7EB95472-0693-49A2-9550-289006F3E446}" dt="2024-05-09T08:41:49.682" v="1029" actId="1076"/>
          <ac:spMkLst>
            <pc:docMk/>
            <pc:sldMk cId="1468870263" sldId="259"/>
            <ac:spMk id="6" creationId="{55AF62C7-00E2-B2F8-B0A6-10619DEAF68E}"/>
          </ac:spMkLst>
        </pc:spChg>
        <pc:spChg chg="add mod">
          <ac:chgData name="聖皓 林" userId="8a73a7fedb11011b" providerId="LiveId" clId="{7EB95472-0693-49A2-9550-289006F3E446}" dt="2024-05-09T08:44:31.820" v="1226" actId="20577"/>
          <ac:spMkLst>
            <pc:docMk/>
            <pc:sldMk cId="1468870263" sldId="259"/>
            <ac:spMk id="7" creationId="{FBA1F68C-FEC7-7182-2E89-E3FE0222BE91}"/>
          </ac:spMkLst>
        </pc:spChg>
        <pc:picChg chg="add mod">
          <ac:chgData name="聖皓 林" userId="8a73a7fedb11011b" providerId="LiveId" clId="{7EB95472-0693-49A2-9550-289006F3E446}" dt="2024-05-09T08:41:42.522" v="1027" actId="1076"/>
          <ac:picMkLst>
            <pc:docMk/>
            <pc:sldMk cId="1468870263" sldId="259"/>
            <ac:picMk id="5" creationId="{CB8ABDF7-8389-9FFF-747B-60F3C5F792FA}"/>
          </ac:picMkLst>
        </pc:picChg>
      </pc:sldChg>
      <pc:sldChg chg="addSp delSp modSp new mod">
        <pc:chgData name="聖皓 林" userId="8a73a7fedb11011b" providerId="LiveId" clId="{7EB95472-0693-49A2-9550-289006F3E446}" dt="2024-05-09T08:41:24.738" v="1023" actId="20577"/>
        <pc:sldMkLst>
          <pc:docMk/>
          <pc:sldMk cId="3276755994" sldId="260"/>
        </pc:sldMkLst>
        <pc:spChg chg="mod">
          <ac:chgData name="聖皓 林" userId="8a73a7fedb11011b" providerId="LiveId" clId="{7EB95472-0693-49A2-9550-289006F3E446}" dt="2024-05-09T07:01:00.922" v="49"/>
          <ac:spMkLst>
            <pc:docMk/>
            <pc:sldMk cId="3276755994" sldId="260"/>
            <ac:spMk id="2" creationId="{558EB9B5-9BD8-9D1B-FE29-67163526566D}"/>
          </ac:spMkLst>
        </pc:spChg>
        <pc:spChg chg="del">
          <ac:chgData name="聖皓 林" userId="8a73a7fedb11011b" providerId="LiveId" clId="{7EB95472-0693-49A2-9550-289006F3E446}" dt="2024-05-09T07:47:01.915" v="69" actId="931"/>
          <ac:spMkLst>
            <pc:docMk/>
            <pc:sldMk cId="3276755994" sldId="260"/>
            <ac:spMk id="3" creationId="{95771A86-C04E-4B44-4E4A-2F4F4D9CD9E5}"/>
          </ac:spMkLst>
        </pc:spChg>
        <pc:spChg chg="add mod">
          <ac:chgData name="聖皓 林" userId="8a73a7fedb11011b" providerId="LiveId" clId="{7EB95472-0693-49A2-9550-289006F3E446}" dt="2024-05-09T08:19:59.541" v="477" actId="20577"/>
          <ac:spMkLst>
            <pc:docMk/>
            <pc:sldMk cId="3276755994" sldId="260"/>
            <ac:spMk id="6" creationId="{23E0A1D0-BABD-DFED-74A9-E3ADF9D3C83B}"/>
          </ac:spMkLst>
        </pc:spChg>
        <pc:spChg chg="add mod">
          <ac:chgData name="聖皓 林" userId="8a73a7fedb11011b" providerId="LiveId" clId="{7EB95472-0693-49A2-9550-289006F3E446}" dt="2024-05-09T08:41:24.738" v="1023" actId="20577"/>
          <ac:spMkLst>
            <pc:docMk/>
            <pc:sldMk cId="3276755994" sldId="260"/>
            <ac:spMk id="7" creationId="{0E72A7C8-67DB-8A81-D63B-B4342CE1E0F7}"/>
          </ac:spMkLst>
        </pc:spChg>
        <pc:picChg chg="add mod">
          <ac:chgData name="聖皓 林" userId="8a73a7fedb11011b" providerId="LiveId" clId="{7EB95472-0693-49A2-9550-289006F3E446}" dt="2024-05-09T08:13:39.872" v="312" actId="1076"/>
          <ac:picMkLst>
            <pc:docMk/>
            <pc:sldMk cId="3276755994" sldId="260"/>
            <ac:picMk id="5" creationId="{F941614B-CD19-E4B8-8CF2-AB052AECCFAA}"/>
          </ac:picMkLst>
        </pc:picChg>
      </pc:sldChg>
      <pc:sldChg chg="addSp delSp modSp new mod">
        <pc:chgData name="聖皓 林" userId="8a73a7fedb11011b" providerId="LiveId" clId="{7EB95472-0693-49A2-9550-289006F3E446}" dt="2024-05-09T08:38:10.877" v="936" actId="20577"/>
        <pc:sldMkLst>
          <pc:docMk/>
          <pc:sldMk cId="894269395" sldId="261"/>
        </pc:sldMkLst>
        <pc:spChg chg="mod">
          <ac:chgData name="聖皓 林" userId="8a73a7fedb11011b" providerId="LiveId" clId="{7EB95472-0693-49A2-9550-289006F3E446}" dt="2024-05-09T07:01:33.368" v="55"/>
          <ac:spMkLst>
            <pc:docMk/>
            <pc:sldMk cId="894269395" sldId="261"/>
            <ac:spMk id="2" creationId="{3A2C0F64-FA06-1685-64D4-EF68C22B84B1}"/>
          </ac:spMkLst>
        </pc:spChg>
        <pc:spChg chg="add del">
          <ac:chgData name="聖皓 林" userId="8a73a7fedb11011b" providerId="LiveId" clId="{7EB95472-0693-49A2-9550-289006F3E446}" dt="2024-05-09T07:04:03.540" v="61" actId="931"/>
          <ac:spMkLst>
            <pc:docMk/>
            <pc:sldMk cId="894269395" sldId="261"/>
            <ac:spMk id="3" creationId="{7BE08F7D-E5ED-D4CD-2CDF-57E052833E47}"/>
          </ac:spMkLst>
        </pc:spChg>
        <pc:spChg chg="add mod">
          <ac:chgData name="聖皓 林" userId="8a73a7fedb11011b" providerId="LiveId" clId="{7EB95472-0693-49A2-9550-289006F3E446}" dt="2024-05-09T07:03:40.863" v="57"/>
          <ac:spMkLst>
            <pc:docMk/>
            <pc:sldMk cId="894269395" sldId="261"/>
            <ac:spMk id="4" creationId="{A136342F-FB21-DC28-369D-9BAE51679A75}"/>
          </ac:spMkLst>
        </pc:spChg>
        <pc:spChg chg="add mod">
          <ac:chgData name="聖皓 林" userId="8a73a7fedb11011b" providerId="LiveId" clId="{7EB95472-0693-49A2-9550-289006F3E446}" dt="2024-05-09T07:03:45.190" v="59"/>
          <ac:spMkLst>
            <pc:docMk/>
            <pc:sldMk cId="894269395" sldId="261"/>
            <ac:spMk id="5" creationId="{E9F6C44F-B45E-0939-C214-C20B28736A9B}"/>
          </ac:spMkLst>
        </pc:spChg>
        <pc:spChg chg="add">
          <ac:chgData name="聖皓 林" userId="8a73a7fedb11011b" providerId="LiveId" clId="{7EB95472-0693-49A2-9550-289006F3E446}" dt="2024-05-09T07:03:46.848" v="60"/>
          <ac:spMkLst>
            <pc:docMk/>
            <pc:sldMk cId="894269395" sldId="261"/>
            <ac:spMk id="6" creationId="{13242773-BE9F-9E9D-5227-BFF68249E5C5}"/>
          </ac:spMkLst>
        </pc:spChg>
        <pc:spChg chg="add mod">
          <ac:chgData name="聖皓 林" userId="8a73a7fedb11011b" providerId="LiveId" clId="{7EB95472-0693-49A2-9550-289006F3E446}" dt="2024-05-09T08:32:18.265" v="812" actId="1076"/>
          <ac:spMkLst>
            <pc:docMk/>
            <pc:sldMk cId="894269395" sldId="261"/>
            <ac:spMk id="9" creationId="{3C4D1D5E-4C5A-F10A-5065-1CCFE5533536}"/>
          </ac:spMkLst>
        </pc:spChg>
        <pc:spChg chg="add mod">
          <ac:chgData name="聖皓 林" userId="8a73a7fedb11011b" providerId="LiveId" clId="{7EB95472-0693-49A2-9550-289006F3E446}" dt="2024-05-09T08:38:10.877" v="936" actId="20577"/>
          <ac:spMkLst>
            <pc:docMk/>
            <pc:sldMk cId="894269395" sldId="261"/>
            <ac:spMk id="10" creationId="{52F4CC61-2316-7275-3663-E9FE4D4670F2}"/>
          </ac:spMkLst>
        </pc:spChg>
        <pc:picChg chg="add mod">
          <ac:chgData name="聖皓 林" userId="8a73a7fedb11011b" providerId="LiveId" clId="{7EB95472-0693-49A2-9550-289006F3E446}" dt="2024-05-09T07:55:33.047" v="114" actId="1076"/>
          <ac:picMkLst>
            <pc:docMk/>
            <pc:sldMk cId="894269395" sldId="261"/>
            <ac:picMk id="8" creationId="{983939AC-6BC2-5C92-3220-6D94AA9CB63F}"/>
          </ac:picMkLst>
        </pc:picChg>
      </pc:sldChg>
      <pc:sldChg chg="addSp delSp modSp new mod">
        <pc:chgData name="聖皓 林" userId="8a73a7fedb11011b" providerId="LiveId" clId="{7EB95472-0693-49A2-9550-289006F3E446}" dt="2024-05-09T09:19:00.135" v="1562" actId="22"/>
        <pc:sldMkLst>
          <pc:docMk/>
          <pc:sldMk cId="3233142637" sldId="262"/>
        </pc:sldMkLst>
        <pc:spChg chg="mod">
          <ac:chgData name="聖皓 林" userId="8a73a7fedb11011b" providerId="LiveId" clId="{7EB95472-0693-49A2-9550-289006F3E446}" dt="2024-05-09T08:51:07.250" v="1449" actId="20577"/>
          <ac:spMkLst>
            <pc:docMk/>
            <pc:sldMk cId="3233142637" sldId="262"/>
            <ac:spMk id="2" creationId="{6201CB18-CD11-E759-820D-04EC17F28B47}"/>
          </ac:spMkLst>
        </pc:spChg>
        <pc:spChg chg="del">
          <ac:chgData name="聖皓 林" userId="8a73a7fedb11011b" providerId="LiveId" clId="{7EB95472-0693-49A2-9550-289006F3E446}" dt="2024-05-09T08:51:15.008" v="1450" actId="478"/>
          <ac:spMkLst>
            <pc:docMk/>
            <pc:sldMk cId="3233142637" sldId="262"/>
            <ac:spMk id="3" creationId="{E497DBDB-FCFA-6629-2D31-3AF4A36B5D9B}"/>
          </ac:spMkLst>
        </pc:spChg>
        <pc:spChg chg="add mod">
          <ac:chgData name="聖皓 林" userId="8a73a7fedb11011b" providerId="LiveId" clId="{7EB95472-0693-49A2-9550-289006F3E446}" dt="2024-05-09T09:18:02.166" v="1551" actId="1076"/>
          <ac:spMkLst>
            <pc:docMk/>
            <pc:sldMk cId="3233142637" sldId="262"/>
            <ac:spMk id="4" creationId="{5CBE71BD-8519-D8E8-D9DD-68A3A0BBAA2C}"/>
          </ac:spMkLst>
        </pc:spChg>
        <pc:spChg chg="add mod">
          <ac:chgData name="聖皓 林" userId="8a73a7fedb11011b" providerId="LiveId" clId="{7EB95472-0693-49A2-9550-289006F3E446}" dt="2024-05-09T09:18:42.451" v="1558" actId="20577"/>
          <ac:spMkLst>
            <pc:docMk/>
            <pc:sldMk cId="3233142637" sldId="262"/>
            <ac:spMk id="5" creationId="{4C70D070-AC9F-AA57-ED6D-4568A498A95B}"/>
          </ac:spMkLst>
        </pc:spChg>
        <pc:spChg chg="add del">
          <ac:chgData name="聖皓 林" userId="8a73a7fedb11011b" providerId="LiveId" clId="{7EB95472-0693-49A2-9550-289006F3E446}" dt="2024-05-09T09:18:55.440" v="1560" actId="22"/>
          <ac:spMkLst>
            <pc:docMk/>
            <pc:sldMk cId="3233142637" sldId="262"/>
            <ac:spMk id="7" creationId="{B7CA7D6E-F115-45AB-A52E-F29D313D9DAD}"/>
          </ac:spMkLst>
        </pc:spChg>
        <pc:spChg chg="add del">
          <ac:chgData name="聖皓 林" userId="8a73a7fedb11011b" providerId="LiveId" clId="{7EB95472-0693-49A2-9550-289006F3E446}" dt="2024-05-09T09:19:00.135" v="1562" actId="22"/>
          <ac:spMkLst>
            <pc:docMk/>
            <pc:sldMk cId="3233142637" sldId="262"/>
            <ac:spMk id="9" creationId="{BBEC4103-E2F0-B283-F3D1-B15AF278A106}"/>
          </ac:spMkLst>
        </pc:spChg>
      </pc:sldChg>
      <pc:sldChg chg="delSp modSp add mod">
        <pc:chgData name="聖皓 林" userId="8a73a7fedb11011b" providerId="LiveId" clId="{7EB95472-0693-49A2-9550-289006F3E446}" dt="2024-05-13T12:58:25.497" v="1648" actId="113"/>
        <pc:sldMkLst>
          <pc:docMk/>
          <pc:sldMk cId="3471106560" sldId="263"/>
        </pc:sldMkLst>
        <pc:spChg chg="mod">
          <ac:chgData name="聖皓 林" userId="8a73a7fedb11011b" providerId="LiveId" clId="{7EB95472-0693-49A2-9550-289006F3E446}" dt="2024-05-09T09:19:09.041" v="1572" actId="20577"/>
          <ac:spMkLst>
            <pc:docMk/>
            <pc:sldMk cId="3471106560" sldId="263"/>
            <ac:spMk id="2" creationId="{6201CB18-CD11-E759-820D-04EC17F28B47}"/>
          </ac:spMkLst>
        </pc:spChg>
        <pc:spChg chg="mod">
          <ac:chgData name="聖皓 林" userId="8a73a7fedb11011b" providerId="LiveId" clId="{7EB95472-0693-49A2-9550-289006F3E446}" dt="2024-05-13T12:58:25.497" v="1648" actId="113"/>
          <ac:spMkLst>
            <pc:docMk/>
            <pc:sldMk cId="3471106560" sldId="263"/>
            <ac:spMk id="4" creationId="{5CBE71BD-8519-D8E8-D9DD-68A3A0BBAA2C}"/>
          </ac:spMkLst>
        </pc:spChg>
        <pc:spChg chg="del">
          <ac:chgData name="聖皓 林" userId="8a73a7fedb11011b" providerId="LiveId" clId="{7EB95472-0693-49A2-9550-289006F3E446}" dt="2024-05-09T09:19:12.013" v="1573" actId="478"/>
          <ac:spMkLst>
            <pc:docMk/>
            <pc:sldMk cId="3471106560" sldId="263"/>
            <ac:spMk id="5" creationId="{4C70D070-AC9F-AA57-ED6D-4568A498A9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F92F8-EA95-5082-57E6-15EBB12FD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A8AF26-7558-BC52-F242-0FA36AAB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E33A57-19A4-70AD-5BB5-558A5A5F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6648FE-E0E4-621B-2B31-1D4AA41F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6B03C5-D2F8-1C45-AD81-4314CAD4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9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40A59-145A-CD91-B767-1DD15787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0F78DC-F090-1C01-2CE8-B36FEA397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89958-6946-0EA6-8328-4CF6A686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04C08-16FB-16A3-E978-9D3B5A15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16131-9124-DAF5-7643-8BD0E0CA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14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DCC806-891B-3D83-5971-FC1091B17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453D86-01AB-865C-C173-0D8A67ADC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85A9A-5234-7B5F-7869-7B0D9625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BDE54C-3ED7-37E3-6C6F-DD8BC80F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9AC04-BCAF-1928-84B3-FC912FE5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67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22178-D5A0-5892-F155-8A8880DE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CF762-F5DF-5149-9021-515D8226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32C64-EC46-809B-DBAF-7CB2FCB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6EE11-90F8-A9F4-051D-B7862FA4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708162-426B-670A-DDC5-4CE0CD62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1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1D4EF-D848-9DB9-8D2C-C898ACFB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035271-9ED2-2404-D700-FBF9C344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0690CB-B18E-B72D-83D7-5B0D9725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960552-0704-7FD2-98F7-8ED3761E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36EF5-62C3-8F09-5C15-6CE5A4E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29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C3493-2140-A66E-ABB2-164AB866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1D3DA9-3CA1-D14E-710B-6B9B0CE40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B706D7-3A24-1EC5-788D-BF5F57B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67818E-B5D3-7F85-44B2-ECA78EA7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B8854B-9928-7CD2-E2AC-45C2D3D2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FC6879-3A09-697A-DA33-E1DBCD20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7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36B5-A099-F606-BBF3-436A08CC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63D436-A1C1-6006-C821-E192698F6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629D08-849A-B30F-2ADD-46D42C54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12311A-6268-8D1C-1697-D4D2C348C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E7EE39-1753-1E4C-00A6-269344F30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BDFAB0-A59B-720A-79E2-DEBBCC95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70B379-ABEF-341F-5191-B7629AF9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2035AC-CCA3-2CA4-5CA0-3EB5B875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F7E68-4465-3990-D6AE-EEE0CA83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A68BB4-400B-02FB-888E-522B662C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C02A35-1912-A476-1799-B308259E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C90EE1-3B6A-F055-0164-279C0B0E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24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F2DF81-F9A5-5800-FB5A-C1785670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2B5636-9D89-FC2E-D93C-985DE3AB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4E60F1-9486-C2AE-45AC-1895B01F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9E333-0D59-EB97-11CC-50A12D71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2A17F-832E-88D2-87B0-FBE60800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C2042C-CA6F-4A91-DDEC-E21877833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099313-27BC-FC94-1B3E-3CC1EB78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1C413D-68F5-BD61-864E-AFE9E88D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A6AE89-EAF0-5019-AA2F-EB7364FD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04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E9273-345D-A95A-9FAD-5A46E50E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CBE980-6A80-DA9C-EFD3-F3306B528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AC99F2-CD12-87AE-9C94-CCF466B6E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DAC14A-ED69-AA6C-2444-97D62102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D465B4-97A6-3728-DDFE-01737041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50FAC1-7D17-0DB4-4F4C-4B1D958C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01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BDFC48-CEFD-493B-A0B7-F5D8222B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8291AD-A1DC-BF77-8045-FBCC049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2AD61E-0FEC-9D09-3C0F-1FC08308C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5F7BD-8DD0-43A5-B24C-A7A5A7F7870B}" type="datetimeFigureOut">
              <a:rPr lang="zh-TW" altLang="en-US" smtClean="0"/>
              <a:t>2024/5/12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EB3BF-3C68-8E35-C099-64CEB934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6B8674-8134-D73F-4FF5-345FE3064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858F-1E12-4FD0-B340-16A738E952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sampledata/fifa18_clean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C8BC9-EC89-F34C-471E-10B3D4393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601279-1B94-300B-026F-3D042B847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M124020044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林聖皓</a:t>
            </a:r>
          </a:p>
        </p:txBody>
      </p:sp>
    </p:spTree>
    <p:extLst>
      <p:ext uri="{BB962C8B-B14F-4D97-AF65-F5344CB8AC3E}">
        <p14:creationId xmlns:p14="http://schemas.microsoft.com/office/powerpoint/2010/main" val="267424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C0F64-FA06-1685-64D4-EF68C22B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Q1. Which teams have the best players?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983939AC-6BC2-5C92-3220-6D94AA9C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6" y="1518082"/>
            <a:ext cx="5559236" cy="4838594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4D1D5E-4C5A-F10A-5065-1CCFE5533536}"/>
              </a:ext>
            </a:extLst>
          </p:cNvPr>
          <p:cNvSpPr txBox="1"/>
          <p:nvPr/>
        </p:nvSpPr>
        <p:spPr>
          <a:xfrm>
            <a:off x="6728534" y="1807690"/>
            <a:ext cx="4625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It is a bar chart displaying the top 10 teams with the highest average overall rating of players.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There is a line representing the average overall of all players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2F4CC61-2316-7275-3663-E9FE4D4670F2}"/>
              </a:ext>
            </a:extLst>
          </p:cNvPr>
          <p:cNvSpPr txBox="1"/>
          <p:nvPr/>
        </p:nvSpPr>
        <p:spPr>
          <a:xfrm>
            <a:off x="6720396" y="3604334"/>
            <a:ext cx="4800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Why this plot?</a:t>
            </a:r>
          </a:p>
          <a:p>
            <a:endParaRPr lang="en-US" altLang="zh-TW" b="1" dirty="0"/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Choosing a bar chart allows you to intuitively see the players with the highest values.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Add a average line can easily see the comparison between these 20 players and average player.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426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EB9B5-9BD8-9D1B-FE29-67163526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Q2. How do players with overall ratings of at least 90 compare?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41614B-CD19-E4B8-8CF2-AB052AEC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90" y="2267612"/>
            <a:ext cx="6399162" cy="376920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E0A1D0-BABD-DFED-74A9-E3ADF9D3C83B}"/>
              </a:ext>
            </a:extLst>
          </p:cNvPr>
          <p:cNvSpPr txBox="1"/>
          <p:nvPr/>
        </p:nvSpPr>
        <p:spPr>
          <a:xfrm>
            <a:off x="7261934" y="1864311"/>
            <a:ext cx="458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Use filter to filter the players(except GK) with at least 90 overall.</a:t>
            </a:r>
          </a:p>
          <a:p>
            <a:r>
              <a:rPr lang="en-US" altLang="zh-TW" dirty="0"/>
              <a:t>2. Select acceleration, agility, dribbling, sprint speed as variables.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E72A7C8-67DB-8A81-D63B-B4342CE1E0F7}"/>
              </a:ext>
            </a:extLst>
          </p:cNvPr>
          <p:cNvSpPr txBox="1"/>
          <p:nvPr/>
        </p:nvSpPr>
        <p:spPr>
          <a:xfrm>
            <a:off x="7261934" y="3755254"/>
            <a:ext cx="4800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Why this plot?</a:t>
            </a:r>
          </a:p>
          <a:p>
            <a:endParaRPr lang="en-US" altLang="zh-TW" b="1" dirty="0"/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Choosing a bar chart allows you to intuitively see the players with their value of skills.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It’s easily to know the value of each skills of a player.</a:t>
            </a:r>
            <a:endParaRPr lang="en-US" altLang="zh-TW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7675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2D2DC-95DE-4F30-895D-EE77E86C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Q3. Where do players with the best skills came from?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B8ABDF7-8389-9FFF-747B-60F3C5F79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63" y="2228431"/>
            <a:ext cx="6118022" cy="360940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5AF62C7-00E2-B2F8-B0A6-10619DEAF68E}"/>
              </a:ext>
            </a:extLst>
          </p:cNvPr>
          <p:cNvSpPr txBox="1"/>
          <p:nvPr/>
        </p:nvSpPr>
        <p:spPr>
          <a:xfrm>
            <a:off x="7137646" y="1846555"/>
            <a:ext cx="3781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Average the skills of(Dribbling, Curve, Free kick accuracy, Long passing, Ball control)</a:t>
            </a:r>
          </a:p>
          <a:p>
            <a:pPr marL="342900" indent="-342900">
              <a:buAutoNum type="arabicPeriod"/>
            </a:pPr>
            <a:r>
              <a:rPr lang="en-US" altLang="zh-TW" dirty="0"/>
              <a:t>Use map to show these players’ born Nation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A1F68C-FEC7-7182-2E89-E3FE0222BE91}"/>
              </a:ext>
            </a:extLst>
          </p:cNvPr>
          <p:cNvSpPr txBox="1"/>
          <p:nvPr/>
        </p:nvSpPr>
        <p:spPr>
          <a:xfrm>
            <a:off x="7137646" y="3898792"/>
            <a:ext cx="4800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Why this plot?</a:t>
            </a:r>
          </a:p>
          <a:p>
            <a:endParaRPr lang="en-US" altLang="zh-TW" b="1" dirty="0"/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Drawing in a map can easily know the born countries of these players</a:t>
            </a:r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Average the skills of these players and use the depth of colors to know their skills</a:t>
            </a:r>
            <a:endParaRPr lang="en-US" altLang="zh-TW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6887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2AFC3-7A61-B20D-CD05-49EB351C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Q4. Which teams offer the most wages?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6C91B5A-F760-A452-0B54-2EE9B4264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10" y="2090537"/>
            <a:ext cx="6652332" cy="3874780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BC18DBE-F3C8-F132-2638-BDABE528A4C4}"/>
              </a:ext>
            </a:extLst>
          </p:cNvPr>
          <p:cNvSpPr txBox="1"/>
          <p:nvPr/>
        </p:nvSpPr>
        <p:spPr>
          <a:xfrm>
            <a:off x="8185212" y="2006353"/>
            <a:ext cx="3888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Filter the 20 most total wages team</a:t>
            </a:r>
          </a:p>
          <a:p>
            <a:pPr marL="342900" indent="-342900">
              <a:buAutoNum type="arabicPeriod"/>
            </a:pPr>
            <a:r>
              <a:rPr lang="en-US" altLang="zh-TW" dirty="0"/>
              <a:t>The size of bubble means the wages value.</a:t>
            </a:r>
          </a:p>
          <a:p>
            <a:pPr marL="342900" indent="-342900">
              <a:buAutoNum type="arabicPeriod"/>
            </a:pPr>
            <a:r>
              <a:rPr lang="en-US" altLang="zh-TW" dirty="0"/>
              <a:t>Also </a:t>
            </a:r>
            <a:r>
              <a:rPr lang="en-US" altLang="zh-TW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</a:t>
            </a: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 depth of color represents the amount of wages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CFE2C6-2D83-4E4A-8B1D-8D7D2D36183D}"/>
              </a:ext>
            </a:extLst>
          </p:cNvPr>
          <p:cNvSpPr txBox="1"/>
          <p:nvPr/>
        </p:nvSpPr>
        <p:spPr>
          <a:xfrm>
            <a:off x="8060925" y="3737201"/>
            <a:ext cx="4110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Why this plot?</a:t>
            </a:r>
          </a:p>
          <a:p>
            <a:endParaRPr lang="en-US" altLang="zh-TW" b="1" dirty="0"/>
          </a:p>
          <a:p>
            <a:pPr marL="342900" indent="-342900">
              <a:buAutoNum type="arabicPeriod"/>
            </a:pPr>
            <a:r>
              <a:rPr lang="en-US" altLang="zh-TW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Bubble plot can easily show the value by sizes of circle</a:t>
            </a:r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is intuitively to know which teams offer the most wages by circle size or the depth of colors</a:t>
            </a:r>
          </a:p>
        </p:txBody>
      </p:sp>
    </p:spTree>
    <p:extLst>
      <p:ext uri="{BB962C8B-B14F-4D97-AF65-F5344CB8AC3E}">
        <p14:creationId xmlns:p14="http://schemas.microsoft.com/office/powerpoint/2010/main" val="106873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12B9A-FCA9-3A44-5262-00DE9A61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Q5. Which GK has the best GK skills?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51CDF8-A746-3424-7CDB-642E82F7E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14" y="1547135"/>
            <a:ext cx="4733700" cy="500788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F2A3C5-3EF1-F5A2-0B66-59251358546F}"/>
              </a:ext>
            </a:extLst>
          </p:cNvPr>
          <p:cNvSpPr txBox="1"/>
          <p:nvPr/>
        </p:nvSpPr>
        <p:spPr>
          <a:xfrm>
            <a:off x="6960093" y="1784412"/>
            <a:ext cx="456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Filter the GK with the top 5 overall rating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Select 5 skills about GK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AB73E42-6933-1C6F-5395-84C0FE24410A}"/>
              </a:ext>
            </a:extLst>
          </p:cNvPr>
          <p:cNvSpPr txBox="1"/>
          <p:nvPr/>
        </p:nvSpPr>
        <p:spPr>
          <a:xfrm>
            <a:off x="6960092" y="3515259"/>
            <a:ext cx="4393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Why this plot?</a:t>
            </a:r>
          </a:p>
          <a:p>
            <a:endParaRPr lang="en-US" altLang="zh-TW" b="1" dirty="0"/>
          </a:p>
          <a:p>
            <a:pPr marL="342900" indent="-342900">
              <a:buAutoNum type="arabicPeriod"/>
            </a:pPr>
            <a:r>
              <a:rPr lang="en-US" altLang="zh-TW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line chart can clearly compare the values of different GK skills for each goalkeeper.</a:t>
            </a:r>
          </a:p>
        </p:txBody>
      </p:sp>
    </p:spTree>
    <p:extLst>
      <p:ext uri="{BB962C8B-B14F-4D97-AF65-F5344CB8AC3E}">
        <p14:creationId xmlns:p14="http://schemas.microsoft.com/office/powerpoint/2010/main" val="18014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1CB18-CD11-E759-820D-04EC17F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Critique of Tableau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CBE71BD-8519-D8E8-D9DD-68A3A0BBAA2C}"/>
              </a:ext>
            </a:extLst>
          </p:cNvPr>
          <p:cNvSpPr txBox="1"/>
          <p:nvPr/>
        </p:nvSpPr>
        <p:spPr>
          <a:xfrm>
            <a:off x="1391577" y="1979372"/>
            <a:ext cx="4769528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Pros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1. User-Friendly Interface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2. Powerful Data Visualization Capabilities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3. Strong Data Handling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4. Integration with Multiple Data Sources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70D070-AC9F-AA57-ED6D-4568A498A95B}"/>
              </a:ext>
            </a:extLst>
          </p:cNvPr>
          <p:cNvSpPr txBox="1"/>
          <p:nvPr/>
        </p:nvSpPr>
        <p:spPr>
          <a:xfrm>
            <a:off x="6578354" y="1690688"/>
            <a:ext cx="5157926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/>
              <a:t>Cons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1.Cost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2. Performance Issues with Large Datasets</a:t>
            </a:r>
          </a:p>
          <a:p>
            <a:pPr>
              <a:lnSpc>
                <a:spcPct val="200000"/>
              </a:lnSpc>
            </a:pPr>
            <a:r>
              <a:rPr lang="en-US" altLang="zh-TW" sz="2000" dirty="0"/>
              <a:t>3. Complexity for Advanced Customizations</a:t>
            </a:r>
          </a:p>
          <a:p>
            <a:pPr>
              <a:lnSpc>
                <a:spcPct val="200000"/>
              </a:lnSpc>
            </a:pP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31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1CB18-CD11-E759-820D-04EC17F2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CBE71BD-8519-D8E8-D9DD-68A3A0BBAA2C}"/>
              </a:ext>
            </a:extLst>
          </p:cNvPr>
          <p:cNvSpPr txBox="1"/>
          <p:nvPr/>
        </p:nvSpPr>
        <p:spPr>
          <a:xfrm>
            <a:off x="434223" y="1257591"/>
            <a:ext cx="116192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6600" dirty="0"/>
          </a:p>
          <a:p>
            <a:r>
              <a:rPr lang="en-US" altLang="zh-TW" sz="2400" dirty="0"/>
              <a:t>Data  </a:t>
            </a:r>
            <a:r>
              <a:rPr lang="en-US" altLang="zh-TW" sz="2400" dirty="0">
                <a:hlinkClick r:id="rId2"/>
              </a:rPr>
              <a:t>https://public.tableau.com/app/sampledata/fifa18_clean.csv</a:t>
            </a:r>
            <a:endParaRPr lang="en-US" altLang="zh-TW" sz="2400" dirty="0"/>
          </a:p>
          <a:p>
            <a:endParaRPr lang="en-US" altLang="zh-TW" sz="6600" dirty="0"/>
          </a:p>
          <a:p>
            <a:pPr algn="ctr"/>
            <a:r>
              <a:rPr lang="en-US" altLang="zh-TW" sz="2400" b="1" dirty="0"/>
              <a:t>I’ve used tableau before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110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413</Words>
  <Application>Microsoft Office PowerPoint</Application>
  <PresentationFormat>寬螢幕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Söhne</vt:lpstr>
      <vt:lpstr>微軟正黑體</vt:lpstr>
      <vt:lpstr>Arial</vt:lpstr>
      <vt:lpstr>Calibri</vt:lpstr>
      <vt:lpstr>Calibri Light</vt:lpstr>
      <vt:lpstr>Office 佈景主題</vt:lpstr>
      <vt:lpstr>HW2</vt:lpstr>
      <vt:lpstr>Q1. Which teams have the best players?</vt:lpstr>
      <vt:lpstr>Q2. How do players with overall ratings of at least 90 compare?</vt:lpstr>
      <vt:lpstr>Q3. Where do players with the best skills came from?</vt:lpstr>
      <vt:lpstr>Q4. Which teams offer the most wages?</vt:lpstr>
      <vt:lpstr>Q5. Which GK has the best GK skills?</vt:lpstr>
      <vt:lpstr>Critique of Tableau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聖皓 林</dc:creator>
  <cp:lastModifiedBy>聖皓 林</cp:lastModifiedBy>
  <cp:revision>1</cp:revision>
  <dcterms:created xsi:type="dcterms:W3CDTF">2024-05-07T15:09:52Z</dcterms:created>
  <dcterms:modified xsi:type="dcterms:W3CDTF">2024-05-13T12:58:26Z</dcterms:modified>
</cp:coreProperties>
</file>