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871" autoAdjust="0"/>
  </p:normalViewPr>
  <p:slideViewPr>
    <p:cSldViewPr snapToGrid="0">
      <p:cViewPr>
        <p:scale>
          <a:sx n="150" d="100"/>
          <a:sy n="150" d="100"/>
        </p:scale>
        <p:origin x="-42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72E1F-E752-4B0A-A173-A9F0EDFA28A1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536E-0376-48F6-98FD-D3A8116F8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8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工作表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1: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R_dynamic</a:t>
            </a:r>
            <a:r>
              <a:rPr lang="en-US" altLang="zh-TW" dirty="0"/>
              <a:t> </a:t>
            </a:r>
            <a:r>
              <a:rPr lang="zh-TW" altLang="en-US" dirty="0"/>
              <a:t>動作干擾 </a:t>
            </a:r>
            <a:r>
              <a:rPr lang="en-US" altLang="zh-TW" dirty="0"/>
              <a:t>2: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R_static</a:t>
            </a:r>
            <a:r>
              <a:rPr lang="en-US" altLang="zh-TW" dirty="0"/>
              <a:t> </a:t>
            </a:r>
            <a:r>
              <a:rPr lang="zh-TW" altLang="en-US" dirty="0"/>
              <a:t>靜態干擾</a:t>
            </a:r>
            <a:r>
              <a:rPr lang="en-US" altLang="zh-TW" dirty="0"/>
              <a:t> 3: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R_predictive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無干擾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上面欄位常用的變數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FPpeak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  <a:r>
              <a:rPr lang="en-US" altLang="zh-TW" dirty="0"/>
              <a:t> </a:t>
            </a:r>
            <a:r>
              <a:rPr lang="zh-TW" altLang="en-US" dirty="0"/>
              <a:t>握力峰值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force(N)</a:t>
            </a:r>
            <a:r>
              <a:rPr lang="en-US" altLang="zh-TW" dirty="0"/>
              <a:t> </a:t>
            </a:r>
            <a:r>
              <a:rPr lang="zh-TW" altLang="en-US" dirty="0"/>
              <a:t>負重值、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 ratio</a:t>
            </a:r>
            <a:r>
              <a:rPr lang="en-US" altLang="zh-TW" dirty="0"/>
              <a:t> =</a:t>
            </a:r>
            <a:r>
              <a:rPr lang="zh-TW" altLang="en-US" dirty="0"/>
              <a:t> 握力峰值／負重值、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RT(s)</a:t>
            </a:r>
            <a:r>
              <a:rPr lang="en-US" altLang="zh-TW" dirty="0"/>
              <a:t> </a:t>
            </a:r>
            <a:r>
              <a:rPr lang="zh-TW" altLang="en-US" dirty="0"/>
              <a:t>反應時間</a:t>
            </a:r>
            <a:r>
              <a:rPr lang="en-US" altLang="zh-TW" dirty="0"/>
              <a:t>=T2-T1</a:t>
            </a:r>
            <a:r>
              <a:rPr lang="zh-TW" altLang="en-US" dirty="0"/>
              <a:t>、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 stable(s)</a:t>
            </a:r>
            <a:r>
              <a:rPr lang="en-US" altLang="zh-TW" dirty="0"/>
              <a:t> =T3-T1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536E-0376-48F6-98FD-D3A8116F8CA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63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T1: </a:t>
            </a:r>
            <a:r>
              <a:rPr lang="zh-TW" altLang="en-US" dirty="0"/>
              <a:t>第二階段的第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endParaRPr lang="en-US" altLang="zh-TW" dirty="0"/>
          </a:p>
          <a:p>
            <a:r>
              <a:rPr lang="en-US" altLang="zh-TW" dirty="0"/>
              <a:t>T2: </a:t>
            </a:r>
            <a:r>
              <a:rPr lang="zh-TW" altLang="en-US" dirty="0"/>
              <a:t>一樣是</a:t>
            </a:r>
            <a:r>
              <a:rPr lang="en-US" altLang="zh-TW" dirty="0"/>
              <a:t>grip force</a:t>
            </a:r>
            <a:r>
              <a:rPr lang="zh-TW" altLang="en-US" dirty="0"/>
              <a:t>的最大值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536E-0376-48F6-98FD-D3A8116F8CA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55D54-3C33-E565-B59A-6BA70763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672ABF-D525-B858-56E0-637F903C0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47344-DF6F-ABF4-AD2C-E4E65BFE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CA8037-EB93-784D-14DE-1E9E0737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1285C-54C4-ED30-CC40-A386CF8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177B-4623-C5C3-71BE-104443C2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DEA6E4-A4C9-9E0E-504B-D3751B1B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7D943-5C3E-546D-BC34-13B663F2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D2349-65EC-EE4F-873D-E8416DFD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2117F-40B2-977B-1202-A7BCF48E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7E8455-25A5-FA89-81B2-D152B689A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7D0A2E-DD28-60DC-8671-0A9CEB28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AE0612-CAE6-EECE-A44C-C28A4C5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9F49B-C45D-B8CA-DA3B-57546DB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B87C1-CBC7-B9C9-C74C-8AEE2A4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ACDAC-B363-E82D-3E5B-3ABDFDF5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F87BE-C306-49DE-BE78-0FD4FFFD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2B5D8-F1A5-F5DE-073E-0301015F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952E7-A511-0084-B2E0-A52874B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44E72-9F74-1B51-BB26-42B113C8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FACA5-BD6F-2F1C-5CE8-951BDC96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393748-C2C7-84C6-E38D-57F7BA80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B095D-87F9-F90B-F183-28E2A6C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CD2F50-C213-4E0E-4A0E-5FDC8E52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0845E-7D2B-FE3C-AA36-89990700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0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501AB-64C1-C30F-4A02-3DEDDD61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79CA5-CEB4-C0EB-68B8-D1A734F4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74A3C7-5499-021D-F07C-16E05EB8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7D3434-893F-3A73-DBF4-165864CE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1F1077-036F-9E5E-FE49-30A38503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F614CD-2DA5-8EAC-CE6C-D252CA03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4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BE4E9-CD18-B132-0671-1C75CF3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3B3D7-0CA8-D807-5EDF-7C20EF6A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CAEA3A-CF4C-25A9-83C2-6C2E2437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D2A6DE-02C8-8C9A-281F-083730CBC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F3179E-D4FC-9818-E0B9-7720079AB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328A1D-1893-4807-E84A-BCD6C76A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16A159-CA23-E929-5578-67FEB669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CEA13F-DA43-D28A-7275-75C8DDF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93B95-F824-F5DA-17A2-137DD37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4FD141-51CF-DC74-7015-701DA278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E32B9B-2055-4FBA-D4DB-A1BB4DC3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33EC2B-8E9A-E6C2-1806-B8D052EC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DA7B4-448C-5AF6-1EF8-97614348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A0099B-A810-7B54-CA36-2740182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B403B-DC24-5796-F5CB-DEAAD685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4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41C03-EE16-F9EB-2039-C94B83AC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DE8A0-7556-6B77-AD33-555B2EC9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711560-BD1A-5390-1EFD-032CEEC1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750B-DCFF-62FA-7559-0CDCF5E0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7DA9E4-FC4A-4490-AF6E-B7CD06DD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AB4A0D-D9B6-35AF-8310-933E6233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DD18-03F0-248E-93D7-AAEE118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25E526-32B5-A47D-AE44-E16433D2D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588BF-0621-0697-9D5F-D58F5FF4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8452FB-27DD-25ED-C8A3-67AF42A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C20176-7CB6-4FC5-3694-15BF308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25A999-C357-A561-C0E3-0BF62A5D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01D34A-68F4-0DD0-93B5-E3E5529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BD15DF-F975-A926-511D-09454FAD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95FD9-656F-9914-9909-A6FB26CD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CD72-CAE1-4717-964D-2AD267247510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E913B-7823-B310-D2D4-7D05617E0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E0680-BCEC-E5D8-A133-15691B06F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C4B0-3E93-42D3-8CD9-DF79AD11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70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8E241-249A-7F77-657D-1979D4FEA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031DF0-FA7B-C04C-26F0-73A15A9B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98D646-66FC-BA65-BD0B-11D0A2461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24" y="1405361"/>
            <a:ext cx="6575396" cy="42092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2519D6-A8C6-2F91-87CB-7EE4A165EF3F}"/>
              </a:ext>
            </a:extLst>
          </p:cNvPr>
          <p:cNvSpPr txBox="1"/>
          <p:nvPr/>
        </p:nvSpPr>
        <p:spPr>
          <a:xfrm>
            <a:off x="4452151" y="1364309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recording</a:t>
            </a:r>
            <a:r>
              <a:rPr lang="zh-TW" altLang="en-US" dirty="0">
                <a:solidFill>
                  <a:srgbClr val="FF0000"/>
                </a:solidFill>
              </a:rPr>
              <a:t>這個檔案</a:t>
            </a:r>
          </a:p>
        </p:txBody>
      </p:sp>
    </p:spTree>
    <p:extLst>
      <p:ext uri="{BB962C8B-B14F-4D97-AF65-F5344CB8AC3E}">
        <p14:creationId xmlns:p14="http://schemas.microsoft.com/office/powerpoint/2010/main" val="4726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F5B44-1402-FADC-E03B-61E1E4B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D840B8-507E-6026-0DAE-52DD45E4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35" y="1690688"/>
            <a:ext cx="8685988" cy="46901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17E492-4540-A400-B9EA-ACA73380531A}"/>
              </a:ext>
            </a:extLst>
          </p:cNvPr>
          <p:cNvSpPr txBox="1"/>
          <p:nvPr/>
        </p:nvSpPr>
        <p:spPr>
          <a:xfrm>
            <a:off x="1925915" y="5049997"/>
            <a:ext cx="25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這個工作表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代表什麼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691F5D-5468-7321-9B5C-A161F98379E4}"/>
              </a:ext>
            </a:extLst>
          </p:cNvPr>
          <p:cNvSpPr txBox="1"/>
          <p:nvPr/>
        </p:nvSpPr>
        <p:spPr>
          <a:xfrm>
            <a:off x="5110376" y="2740136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上面這些欄位分別代表什麼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0790F80-07A6-FD6F-3220-9447AFFA6C4C}"/>
              </a:ext>
            </a:extLst>
          </p:cNvPr>
          <p:cNvSpPr/>
          <p:nvPr/>
        </p:nvSpPr>
        <p:spPr>
          <a:xfrm rot="5400000">
            <a:off x="4807455" y="2702860"/>
            <a:ext cx="161958" cy="4438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3672E8A0-A951-A73C-3A6C-B9F505D6D21D}"/>
              </a:ext>
            </a:extLst>
          </p:cNvPr>
          <p:cNvSpPr/>
          <p:nvPr/>
        </p:nvSpPr>
        <p:spPr>
          <a:xfrm>
            <a:off x="1823822" y="5655076"/>
            <a:ext cx="204187" cy="4438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965E9-1F4A-D306-424D-ACF5463E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6136DF-F709-9298-0BEB-806C8A72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22" y="2270697"/>
            <a:ext cx="4572638" cy="3191320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0A9FA0D-5C2F-D202-0D1B-B0B11A3F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3776E95-9631-2F43-3CC3-E2231949A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888" y="1555751"/>
            <a:ext cx="6566200" cy="4621212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DF460CBB-CB2F-99B5-4D16-8EC5CDCEEBC5}"/>
              </a:ext>
            </a:extLst>
          </p:cNvPr>
          <p:cNvSpPr/>
          <p:nvPr/>
        </p:nvSpPr>
        <p:spPr>
          <a:xfrm>
            <a:off x="7412854" y="4509856"/>
            <a:ext cx="2503503" cy="1482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A687D4-6A43-8A06-A91D-1C345142A223}"/>
              </a:ext>
            </a:extLst>
          </p:cNvPr>
          <p:cNvSpPr txBox="1"/>
          <p:nvPr/>
        </p:nvSpPr>
        <p:spPr>
          <a:xfrm>
            <a:off x="1749910" y="5462017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靜態干擾的</a:t>
            </a:r>
            <a:r>
              <a:rPr lang="en-US" altLang="zh-TW" dirty="0">
                <a:solidFill>
                  <a:srgbClr val="FF0000"/>
                </a:solidFill>
              </a:rPr>
              <a:t>T1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T2</a:t>
            </a:r>
            <a:r>
              <a:rPr lang="zh-TW" altLang="en-US" dirty="0">
                <a:solidFill>
                  <a:srgbClr val="FF0000"/>
                </a:solidFill>
              </a:rPr>
              <a:t>如何定義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0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118</Words>
  <Application>Microsoft Office PowerPoint</Application>
  <PresentationFormat>寬螢幕</PresentationFormat>
  <Paragraphs>11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聖皓 林</dc:creator>
  <cp:lastModifiedBy>聖皓 林</cp:lastModifiedBy>
  <cp:revision>3</cp:revision>
  <dcterms:created xsi:type="dcterms:W3CDTF">2024-04-22T05:39:51Z</dcterms:created>
  <dcterms:modified xsi:type="dcterms:W3CDTF">2024-04-28T15:48:25Z</dcterms:modified>
</cp:coreProperties>
</file>