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49D-F67B-BFE7-9BEC-430DEACC3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8B257-1DB3-18B6-6709-966F0887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09A0-F770-BD6B-267F-730B8C38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879D-95DF-98D3-E166-98FC520C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C645-606E-5AE5-921A-581EA7D0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30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2F4F-D3D2-D85E-2D8A-716E08D0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58ED9-C535-C820-3F2E-30D53B30E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B323-A786-77FD-89B2-D3BAB501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FC37-79DE-D971-9DC0-54A1EAC3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6D33A-FF4C-40B7-7FC6-7A3F52F7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81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FAED2-8287-4377-4328-1B17E5C1F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B23CB-5E7E-401C-FE65-6313EF49F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DF1CD-7BC6-8F9E-4586-7A2459FF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BFCF3-9F3E-23AC-1BF5-0E1A06E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191F2-3E55-A811-7F4B-C071F5C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90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D59A-6E53-45B2-9A99-972D643A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53AB-1F4E-EC30-2323-F96D06AC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717F-8CF5-A799-2C1D-4362692A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D542-638D-5B5D-F328-F1BB1407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215A9-793D-259B-F340-23AC5C3E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903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5F64-8158-E03B-1BC6-704143D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59296-23F1-BCE6-E158-4B65E3B1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3CB3-4515-7604-DCC1-3F45B34B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9CFA-FAE3-FC89-7EC0-949A59DA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728D-32C8-C599-C13F-CF70072F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19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ABAE-C98F-FAD6-87AC-EF7E8826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65FF-952A-1F1B-4996-EA3ED1947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6E457-3567-1E67-40E4-C8A77FD3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17A3B-015C-3280-B780-2AA43199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5FC28-6638-C176-ED7F-477BF11F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AB6DD-316F-9675-15A8-3AB6778F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4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B805-33A5-5F87-277C-4A718461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ED84-DC44-1D68-9EBC-69B97B8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302F-4045-8D6D-203B-DFC5EE1F3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B3E67-9701-0A45-D016-AB6CB97B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2F50F-3934-ABE7-5A41-6041E9F4C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6FECC-04B2-0BCC-8794-D5068E00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A46F3-94D9-CBEA-8276-5FF5EB3F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D5F52-E594-6A6A-4DF3-484020AA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176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9974-216B-42D9-0DD5-C116CA0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DFB12-FD7E-B35F-B930-47986F62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FF77C-D5CB-495C-E6B8-70F56775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2BB65-2108-ADB1-F3D1-F2B8F045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1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31084-620A-FF80-5D29-EED14453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A1CBD-2BB2-F036-C4D8-9461F9CA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86913-0194-F83D-78E6-B27C31ED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49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32C5-98DA-B79B-528D-17C05F71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EEC4-DE26-1FF2-8020-195DB4B9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5414B-A611-0FDD-8E7A-30F35ACF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D343-9902-0BE4-9122-65678250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A5E4-8B8C-F70B-E0B7-5D8D8D93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7BBCD-C3F3-797C-E1A9-E78280E9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27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D823-9A52-A81A-90C7-BF934BBE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C791C-BB92-15CB-005E-188398345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2E82B-F4CB-95BB-FA28-4ADD90C9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43A1C-1B75-624E-F273-25E6BFA6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A8541-7CAC-A68F-2B04-8D47F8DC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0D809-2E65-C00D-F762-008F176D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75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F7162-1C43-439C-2597-0EC74418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4935B-38EF-7672-9956-E08F9E59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4AEE-414F-9184-9FBB-8F038B964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B11EF-6A86-4DCD-886C-1A1584A4701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95AA-EA37-E970-9044-824CECB2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965BD-766F-309D-3D63-150E82F34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48B42-C8F3-4CF5-BD07-4914E0332E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2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409C45-87FE-7C4E-BB81-B226737A9B96}"/>
              </a:ext>
            </a:extLst>
          </p:cNvPr>
          <p:cNvSpPr/>
          <p:nvPr/>
        </p:nvSpPr>
        <p:spPr>
          <a:xfrm>
            <a:off x="-1" y="0"/>
            <a:ext cx="609599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611EF-951A-DEF2-3F18-5B35D193CA5A}"/>
              </a:ext>
            </a:extLst>
          </p:cNvPr>
          <p:cNvSpPr txBox="1"/>
          <p:nvPr/>
        </p:nvSpPr>
        <p:spPr>
          <a:xfrm>
            <a:off x="0" y="4148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Pagina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5CE33-58F3-DF0A-1765-3811EB8F8478}"/>
              </a:ext>
            </a:extLst>
          </p:cNvPr>
          <p:cNvSpPr txBox="1"/>
          <p:nvPr/>
        </p:nvSpPr>
        <p:spPr>
          <a:xfrm>
            <a:off x="6096000" y="408002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Git </a:t>
            </a:r>
            <a:r>
              <a:rPr lang="es-MX" sz="44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hub</a:t>
            </a:r>
            <a:endParaRPr lang="es-MX" sz="44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60213-1CFA-A413-6FDD-78E3DA65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574" y="2087764"/>
            <a:ext cx="2674852" cy="268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322F1-4985-8B4D-7DC4-49C6802E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281" y="2087764"/>
            <a:ext cx="2743438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0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Mono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ARRANZ BETANCOURT</dc:creator>
  <cp:lastModifiedBy>ANTONIO ARRANZ BETANCOURT</cp:lastModifiedBy>
  <cp:revision>1</cp:revision>
  <dcterms:created xsi:type="dcterms:W3CDTF">2025-05-15T20:01:34Z</dcterms:created>
  <dcterms:modified xsi:type="dcterms:W3CDTF">2025-05-15T20:04:01Z</dcterms:modified>
</cp:coreProperties>
</file>