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5" r:id="rId5"/>
    <p:sldId id="263" r:id="rId6"/>
    <p:sldId id="264" r:id="rId7"/>
    <p:sldId id="258" r:id="rId8"/>
    <p:sldId id="266" r:id="rId9"/>
    <p:sldId id="267" r:id="rId10"/>
    <p:sldId id="259" r:id="rId11"/>
    <p:sldId id="268" r:id="rId12"/>
    <p:sldId id="26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://cheatsheetworld.com/programming/html5-canvas-cheat-sheet/" TargetMode="External"/><Relationship Id="rId1" Type="http://schemas.openxmlformats.org/officeDocument/2006/relationships/hyperlink" Target="https://www.w3schools.com/html/html5_canvas.asp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://cheatsheetworld.com/programming/html5-canvas-cheat-sheet/" TargetMode="External"/><Relationship Id="rId1" Type="http://schemas.openxmlformats.org/officeDocument/2006/relationships/hyperlink" Target="https://www.w3schools.com/html/html5_canvas.as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20B19B-7412-48EA-BF0D-0A112FB5E807}" type="doc">
      <dgm:prSet loTypeId="urn:microsoft.com/office/officeart/2005/8/layout/hierarchy3" loCatId="hierarchy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25309F7-5972-4B42-A483-8A6FFB6DFED4}">
      <dgm:prSet/>
      <dgm:spPr/>
      <dgm:t>
        <a:bodyPr/>
        <a:lstStyle/>
        <a:p>
          <a:r>
            <a:rPr lang="en-US"/>
            <a:t>MP4</a:t>
          </a:r>
        </a:p>
      </dgm:t>
    </dgm:pt>
    <dgm:pt modelId="{CAEDCD6F-4EBF-4027-A2B1-0C58D30B816A}" type="parTrans" cxnId="{AEFCBB91-128A-443B-A4FD-FD20FF334AD5}">
      <dgm:prSet/>
      <dgm:spPr/>
      <dgm:t>
        <a:bodyPr/>
        <a:lstStyle/>
        <a:p>
          <a:endParaRPr lang="en-US"/>
        </a:p>
      </dgm:t>
    </dgm:pt>
    <dgm:pt modelId="{ADC73AC4-A7AB-4538-BC85-A0932F6C92F8}" type="sibTrans" cxnId="{AEFCBB91-128A-443B-A4FD-FD20FF334AD5}">
      <dgm:prSet/>
      <dgm:spPr/>
      <dgm:t>
        <a:bodyPr/>
        <a:lstStyle/>
        <a:p>
          <a:endParaRPr lang="en-US"/>
        </a:p>
      </dgm:t>
    </dgm:pt>
    <dgm:pt modelId="{E5DAC860-AECD-4EE3-9D30-C3F6CE27FCC6}">
      <dgm:prSet/>
      <dgm:spPr/>
      <dgm:t>
        <a:bodyPr/>
        <a:lstStyle/>
        <a:p>
          <a:r>
            <a:rPr lang="en-US"/>
            <a:t>WebM</a:t>
          </a:r>
        </a:p>
      </dgm:t>
    </dgm:pt>
    <dgm:pt modelId="{57BAB3A8-7505-448A-B621-7125EC736AD1}" type="parTrans" cxnId="{2549472F-C593-468F-960C-6E1F69F99FF2}">
      <dgm:prSet/>
      <dgm:spPr/>
      <dgm:t>
        <a:bodyPr/>
        <a:lstStyle/>
        <a:p>
          <a:endParaRPr lang="en-US"/>
        </a:p>
      </dgm:t>
    </dgm:pt>
    <dgm:pt modelId="{9406B95A-1C6D-44CC-BA8C-DB4E206F6ABA}" type="sibTrans" cxnId="{2549472F-C593-468F-960C-6E1F69F99FF2}">
      <dgm:prSet/>
      <dgm:spPr/>
      <dgm:t>
        <a:bodyPr/>
        <a:lstStyle/>
        <a:p>
          <a:endParaRPr lang="en-US"/>
        </a:p>
      </dgm:t>
    </dgm:pt>
    <dgm:pt modelId="{C20222FC-68EC-4D79-AF41-0C5705147FF9}">
      <dgm:prSet/>
      <dgm:spPr/>
      <dgm:t>
        <a:bodyPr/>
        <a:lstStyle/>
        <a:p>
          <a:r>
            <a:rPr lang="en-US"/>
            <a:t>Ogg</a:t>
          </a:r>
        </a:p>
      </dgm:t>
    </dgm:pt>
    <dgm:pt modelId="{651196BA-8790-45A9-BCFC-47B6C2B643C6}" type="parTrans" cxnId="{8D4E93CE-875D-40AC-8F01-660D83AA825F}">
      <dgm:prSet/>
      <dgm:spPr/>
      <dgm:t>
        <a:bodyPr/>
        <a:lstStyle/>
        <a:p>
          <a:endParaRPr lang="en-US"/>
        </a:p>
      </dgm:t>
    </dgm:pt>
    <dgm:pt modelId="{F38AD65F-E5DF-4E0B-9A93-2FB3CF6694E0}" type="sibTrans" cxnId="{8D4E93CE-875D-40AC-8F01-660D83AA825F}">
      <dgm:prSet/>
      <dgm:spPr/>
      <dgm:t>
        <a:bodyPr/>
        <a:lstStyle/>
        <a:p>
          <a:endParaRPr lang="en-US"/>
        </a:p>
      </dgm:t>
    </dgm:pt>
    <dgm:pt modelId="{87005048-CA79-48D6-AFFF-854AE9690D55}" type="pres">
      <dgm:prSet presAssocID="{C520B19B-7412-48EA-BF0D-0A112FB5E80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FCE51D-1F4D-4D67-AC09-BBB8B7E28941}" type="pres">
      <dgm:prSet presAssocID="{D25309F7-5972-4B42-A483-8A6FFB6DFED4}" presName="root" presStyleCnt="0"/>
      <dgm:spPr/>
    </dgm:pt>
    <dgm:pt modelId="{6683A6E1-4A74-4BA1-BB2F-A905F626AD87}" type="pres">
      <dgm:prSet presAssocID="{D25309F7-5972-4B42-A483-8A6FFB6DFED4}" presName="rootComposite" presStyleCnt="0"/>
      <dgm:spPr/>
    </dgm:pt>
    <dgm:pt modelId="{ACBE2A6B-5BEE-46DA-97BA-C09016F2E024}" type="pres">
      <dgm:prSet presAssocID="{D25309F7-5972-4B42-A483-8A6FFB6DFED4}" presName="rootText" presStyleLbl="node1" presStyleIdx="0" presStyleCnt="3"/>
      <dgm:spPr/>
    </dgm:pt>
    <dgm:pt modelId="{3B560653-B650-41AF-9C1E-026743F85357}" type="pres">
      <dgm:prSet presAssocID="{D25309F7-5972-4B42-A483-8A6FFB6DFED4}" presName="rootConnector" presStyleLbl="node1" presStyleIdx="0" presStyleCnt="3"/>
      <dgm:spPr/>
    </dgm:pt>
    <dgm:pt modelId="{E2DA7F79-98EC-4397-A5F5-B87D974BD71E}" type="pres">
      <dgm:prSet presAssocID="{D25309F7-5972-4B42-A483-8A6FFB6DFED4}" presName="childShape" presStyleCnt="0"/>
      <dgm:spPr/>
    </dgm:pt>
    <dgm:pt modelId="{BBB94CA4-BD7C-437C-82A0-382C61FD119B}" type="pres">
      <dgm:prSet presAssocID="{E5DAC860-AECD-4EE3-9D30-C3F6CE27FCC6}" presName="root" presStyleCnt="0"/>
      <dgm:spPr/>
    </dgm:pt>
    <dgm:pt modelId="{85525CC9-582F-4ED2-9EC7-F7A78CAD71C8}" type="pres">
      <dgm:prSet presAssocID="{E5DAC860-AECD-4EE3-9D30-C3F6CE27FCC6}" presName="rootComposite" presStyleCnt="0"/>
      <dgm:spPr/>
    </dgm:pt>
    <dgm:pt modelId="{4BBE0263-B2E2-4BDF-B81A-6086BDF8D3B0}" type="pres">
      <dgm:prSet presAssocID="{E5DAC860-AECD-4EE3-9D30-C3F6CE27FCC6}" presName="rootText" presStyleLbl="node1" presStyleIdx="1" presStyleCnt="3"/>
      <dgm:spPr/>
    </dgm:pt>
    <dgm:pt modelId="{E10326D4-7487-4601-9932-6FF5CEA4C920}" type="pres">
      <dgm:prSet presAssocID="{E5DAC860-AECD-4EE3-9D30-C3F6CE27FCC6}" presName="rootConnector" presStyleLbl="node1" presStyleIdx="1" presStyleCnt="3"/>
      <dgm:spPr/>
    </dgm:pt>
    <dgm:pt modelId="{30DC71FA-CB47-4FFB-B52C-94D6AF098062}" type="pres">
      <dgm:prSet presAssocID="{E5DAC860-AECD-4EE3-9D30-C3F6CE27FCC6}" presName="childShape" presStyleCnt="0"/>
      <dgm:spPr/>
    </dgm:pt>
    <dgm:pt modelId="{8E390379-EE87-4F43-95DD-66260A12844B}" type="pres">
      <dgm:prSet presAssocID="{C20222FC-68EC-4D79-AF41-0C5705147FF9}" presName="root" presStyleCnt="0"/>
      <dgm:spPr/>
    </dgm:pt>
    <dgm:pt modelId="{CDAD6150-7588-4A97-82C8-C0942CAC6D5C}" type="pres">
      <dgm:prSet presAssocID="{C20222FC-68EC-4D79-AF41-0C5705147FF9}" presName="rootComposite" presStyleCnt="0"/>
      <dgm:spPr/>
    </dgm:pt>
    <dgm:pt modelId="{ADD88933-9D55-4758-8E36-8BB2972E6C1E}" type="pres">
      <dgm:prSet presAssocID="{C20222FC-68EC-4D79-AF41-0C5705147FF9}" presName="rootText" presStyleLbl="node1" presStyleIdx="2" presStyleCnt="3"/>
      <dgm:spPr/>
    </dgm:pt>
    <dgm:pt modelId="{BADF294D-4B66-4893-A48B-3F1C6D7A185C}" type="pres">
      <dgm:prSet presAssocID="{C20222FC-68EC-4D79-AF41-0C5705147FF9}" presName="rootConnector" presStyleLbl="node1" presStyleIdx="2" presStyleCnt="3"/>
      <dgm:spPr/>
    </dgm:pt>
    <dgm:pt modelId="{10D8DDB7-F98B-424B-9BF1-9CCE247342B0}" type="pres">
      <dgm:prSet presAssocID="{C20222FC-68EC-4D79-AF41-0C5705147FF9}" presName="childShape" presStyleCnt="0"/>
      <dgm:spPr/>
    </dgm:pt>
  </dgm:ptLst>
  <dgm:cxnLst>
    <dgm:cxn modelId="{2549472F-C593-468F-960C-6E1F69F99FF2}" srcId="{C520B19B-7412-48EA-BF0D-0A112FB5E807}" destId="{E5DAC860-AECD-4EE3-9D30-C3F6CE27FCC6}" srcOrd="1" destOrd="0" parTransId="{57BAB3A8-7505-448A-B621-7125EC736AD1}" sibTransId="{9406B95A-1C6D-44CC-BA8C-DB4E206F6ABA}"/>
    <dgm:cxn modelId="{2D9FB74F-A43B-43DD-B845-410FD687DD76}" type="presOf" srcId="{E5DAC860-AECD-4EE3-9D30-C3F6CE27FCC6}" destId="{E10326D4-7487-4601-9932-6FF5CEA4C920}" srcOrd="1" destOrd="0" presId="urn:microsoft.com/office/officeart/2005/8/layout/hierarchy3"/>
    <dgm:cxn modelId="{79929059-381D-47CE-B5F8-56806BF3DBD6}" type="presOf" srcId="{D25309F7-5972-4B42-A483-8A6FFB6DFED4}" destId="{ACBE2A6B-5BEE-46DA-97BA-C09016F2E024}" srcOrd="0" destOrd="0" presId="urn:microsoft.com/office/officeart/2005/8/layout/hierarchy3"/>
    <dgm:cxn modelId="{AEFCBB91-128A-443B-A4FD-FD20FF334AD5}" srcId="{C520B19B-7412-48EA-BF0D-0A112FB5E807}" destId="{D25309F7-5972-4B42-A483-8A6FFB6DFED4}" srcOrd="0" destOrd="0" parTransId="{CAEDCD6F-4EBF-4027-A2B1-0C58D30B816A}" sibTransId="{ADC73AC4-A7AB-4538-BC85-A0932F6C92F8}"/>
    <dgm:cxn modelId="{324A6DA1-EA76-46C8-A064-46E2B177A54E}" type="presOf" srcId="{D25309F7-5972-4B42-A483-8A6FFB6DFED4}" destId="{3B560653-B650-41AF-9C1E-026743F85357}" srcOrd="1" destOrd="0" presId="urn:microsoft.com/office/officeart/2005/8/layout/hierarchy3"/>
    <dgm:cxn modelId="{356546C1-2CAB-4139-809F-C28AC7479264}" type="presOf" srcId="{C20222FC-68EC-4D79-AF41-0C5705147FF9}" destId="{BADF294D-4B66-4893-A48B-3F1C6D7A185C}" srcOrd="1" destOrd="0" presId="urn:microsoft.com/office/officeart/2005/8/layout/hierarchy3"/>
    <dgm:cxn modelId="{8D4E93CE-875D-40AC-8F01-660D83AA825F}" srcId="{C520B19B-7412-48EA-BF0D-0A112FB5E807}" destId="{C20222FC-68EC-4D79-AF41-0C5705147FF9}" srcOrd="2" destOrd="0" parTransId="{651196BA-8790-45A9-BCFC-47B6C2B643C6}" sibTransId="{F38AD65F-E5DF-4E0B-9A93-2FB3CF6694E0}"/>
    <dgm:cxn modelId="{FF9067DB-37D8-4AC9-BD93-C875809A10DF}" type="presOf" srcId="{E5DAC860-AECD-4EE3-9D30-C3F6CE27FCC6}" destId="{4BBE0263-B2E2-4BDF-B81A-6086BDF8D3B0}" srcOrd="0" destOrd="0" presId="urn:microsoft.com/office/officeart/2005/8/layout/hierarchy3"/>
    <dgm:cxn modelId="{19A26CF0-76E7-40DF-93D8-0353BC8A530C}" type="presOf" srcId="{C20222FC-68EC-4D79-AF41-0C5705147FF9}" destId="{ADD88933-9D55-4758-8E36-8BB2972E6C1E}" srcOrd="0" destOrd="0" presId="urn:microsoft.com/office/officeart/2005/8/layout/hierarchy3"/>
    <dgm:cxn modelId="{A8898CF2-5575-4AE5-A32A-E55D91DC9050}" type="presOf" srcId="{C520B19B-7412-48EA-BF0D-0A112FB5E807}" destId="{87005048-CA79-48D6-AFFF-854AE9690D55}" srcOrd="0" destOrd="0" presId="urn:microsoft.com/office/officeart/2005/8/layout/hierarchy3"/>
    <dgm:cxn modelId="{091D9B54-962C-45AB-A078-4B62B0F34F18}" type="presParOf" srcId="{87005048-CA79-48D6-AFFF-854AE9690D55}" destId="{AAFCE51D-1F4D-4D67-AC09-BBB8B7E28941}" srcOrd="0" destOrd="0" presId="urn:microsoft.com/office/officeart/2005/8/layout/hierarchy3"/>
    <dgm:cxn modelId="{C4E1C27D-5E4C-43BD-9C5C-CB9356CD8F19}" type="presParOf" srcId="{AAFCE51D-1F4D-4D67-AC09-BBB8B7E28941}" destId="{6683A6E1-4A74-4BA1-BB2F-A905F626AD87}" srcOrd="0" destOrd="0" presId="urn:microsoft.com/office/officeart/2005/8/layout/hierarchy3"/>
    <dgm:cxn modelId="{C9E12E09-94DA-45FE-B78E-AAAA1C7A78F4}" type="presParOf" srcId="{6683A6E1-4A74-4BA1-BB2F-A905F626AD87}" destId="{ACBE2A6B-5BEE-46DA-97BA-C09016F2E024}" srcOrd="0" destOrd="0" presId="urn:microsoft.com/office/officeart/2005/8/layout/hierarchy3"/>
    <dgm:cxn modelId="{DB6B3A86-8711-41D7-8563-DFE3F0C7DB9E}" type="presParOf" srcId="{6683A6E1-4A74-4BA1-BB2F-A905F626AD87}" destId="{3B560653-B650-41AF-9C1E-026743F85357}" srcOrd="1" destOrd="0" presId="urn:microsoft.com/office/officeart/2005/8/layout/hierarchy3"/>
    <dgm:cxn modelId="{201E49B2-9DCB-453D-B8C6-4ECFE8E642AC}" type="presParOf" srcId="{AAFCE51D-1F4D-4D67-AC09-BBB8B7E28941}" destId="{E2DA7F79-98EC-4397-A5F5-B87D974BD71E}" srcOrd="1" destOrd="0" presId="urn:microsoft.com/office/officeart/2005/8/layout/hierarchy3"/>
    <dgm:cxn modelId="{7699134A-1B93-480D-8826-D71F07859FF7}" type="presParOf" srcId="{87005048-CA79-48D6-AFFF-854AE9690D55}" destId="{BBB94CA4-BD7C-437C-82A0-382C61FD119B}" srcOrd="1" destOrd="0" presId="urn:microsoft.com/office/officeart/2005/8/layout/hierarchy3"/>
    <dgm:cxn modelId="{640CBC28-FF51-481B-A0BF-25BBA063617E}" type="presParOf" srcId="{BBB94CA4-BD7C-437C-82A0-382C61FD119B}" destId="{85525CC9-582F-4ED2-9EC7-F7A78CAD71C8}" srcOrd="0" destOrd="0" presId="urn:microsoft.com/office/officeart/2005/8/layout/hierarchy3"/>
    <dgm:cxn modelId="{3EFC0C15-94F7-48E6-A0C1-F6741FF90857}" type="presParOf" srcId="{85525CC9-582F-4ED2-9EC7-F7A78CAD71C8}" destId="{4BBE0263-B2E2-4BDF-B81A-6086BDF8D3B0}" srcOrd="0" destOrd="0" presId="urn:microsoft.com/office/officeart/2005/8/layout/hierarchy3"/>
    <dgm:cxn modelId="{B1D3CE8C-5530-4BEA-BC6B-0C0221122FDE}" type="presParOf" srcId="{85525CC9-582F-4ED2-9EC7-F7A78CAD71C8}" destId="{E10326D4-7487-4601-9932-6FF5CEA4C920}" srcOrd="1" destOrd="0" presId="urn:microsoft.com/office/officeart/2005/8/layout/hierarchy3"/>
    <dgm:cxn modelId="{719994AE-E609-4588-A0F9-689DB54BDDFF}" type="presParOf" srcId="{BBB94CA4-BD7C-437C-82A0-382C61FD119B}" destId="{30DC71FA-CB47-4FFB-B52C-94D6AF098062}" srcOrd="1" destOrd="0" presId="urn:microsoft.com/office/officeart/2005/8/layout/hierarchy3"/>
    <dgm:cxn modelId="{FB8F0EC2-62DD-41F0-985D-2BFED977008B}" type="presParOf" srcId="{87005048-CA79-48D6-AFFF-854AE9690D55}" destId="{8E390379-EE87-4F43-95DD-66260A12844B}" srcOrd="2" destOrd="0" presId="urn:microsoft.com/office/officeart/2005/8/layout/hierarchy3"/>
    <dgm:cxn modelId="{6D4CDA1E-7DB2-416B-9B10-13F5435885F4}" type="presParOf" srcId="{8E390379-EE87-4F43-95DD-66260A12844B}" destId="{CDAD6150-7588-4A97-82C8-C0942CAC6D5C}" srcOrd="0" destOrd="0" presId="urn:microsoft.com/office/officeart/2005/8/layout/hierarchy3"/>
    <dgm:cxn modelId="{818447F2-C007-4FE3-BD7E-3DD4928A8611}" type="presParOf" srcId="{CDAD6150-7588-4A97-82C8-C0942CAC6D5C}" destId="{ADD88933-9D55-4758-8E36-8BB2972E6C1E}" srcOrd="0" destOrd="0" presId="urn:microsoft.com/office/officeart/2005/8/layout/hierarchy3"/>
    <dgm:cxn modelId="{E15E2374-F0BD-4CAD-911B-E1898FE5D083}" type="presParOf" srcId="{CDAD6150-7588-4A97-82C8-C0942CAC6D5C}" destId="{BADF294D-4B66-4893-A48B-3F1C6D7A185C}" srcOrd="1" destOrd="0" presId="urn:microsoft.com/office/officeart/2005/8/layout/hierarchy3"/>
    <dgm:cxn modelId="{57760A45-5497-4DBE-A967-89FC70F49508}" type="presParOf" srcId="{8E390379-EE87-4F43-95DD-66260A12844B}" destId="{10D8DDB7-F98B-424B-9BF1-9CCE247342B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20B19B-7412-48EA-BF0D-0A112FB5E807}" type="doc">
      <dgm:prSet loTypeId="urn:microsoft.com/office/officeart/2005/8/layout/hierarchy3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5309F7-5972-4B42-A483-8A6FFB6DFED4}">
      <dgm:prSet/>
      <dgm:spPr/>
      <dgm:t>
        <a:bodyPr/>
        <a:lstStyle/>
        <a:p>
          <a:r>
            <a:rPr lang="en-US" dirty="0"/>
            <a:t>MP3</a:t>
          </a:r>
        </a:p>
      </dgm:t>
    </dgm:pt>
    <dgm:pt modelId="{CAEDCD6F-4EBF-4027-A2B1-0C58D30B816A}" type="parTrans" cxnId="{AEFCBB91-128A-443B-A4FD-FD20FF334AD5}">
      <dgm:prSet/>
      <dgm:spPr/>
      <dgm:t>
        <a:bodyPr/>
        <a:lstStyle/>
        <a:p>
          <a:endParaRPr lang="en-US"/>
        </a:p>
      </dgm:t>
    </dgm:pt>
    <dgm:pt modelId="{ADC73AC4-A7AB-4538-BC85-A0932F6C92F8}" type="sibTrans" cxnId="{AEFCBB91-128A-443B-A4FD-FD20FF334AD5}">
      <dgm:prSet/>
      <dgm:spPr/>
      <dgm:t>
        <a:bodyPr/>
        <a:lstStyle/>
        <a:p>
          <a:endParaRPr lang="en-US"/>
        </a:p>
      </dgm:t>
    </dgm:pt>
    <dgm:pt modelId="{E5DAC860-AECD-4EE3-9D30-C3F6CE27FCC6}">
      <dgm:prSet/>
      <dgm:spPr/>
      <dgm:t>
        <a:bodyPr/>
        <a:lstStyle/>
        <a:p>
          <a:r>
            <a:rPr lang="en-US" dirty="0"/>
            <a:t>WAV</a:t>
          </a:r>
        </a:p>
      </dgm:t>
    </dgm:pt>
    <dgm:pt modelId="{57BAB3A8-7505-448A-B621-7125EC736AD1}" type="parTrans" cxnId="{2549472F-C593-468F-960C-6E1F69F99FF2}">
      <dgm:prSet/>
      <dgm:spPr/>
      <dgm:t>
        <a:bodyPr/>
        <a:lstStyle/>
        <a:p>
          <a:endParaRPr lang="en-US"/>
        </a:p>
      </dgm:t>
    </dgm:pt>
    <dgm:pt modelId="{9406B95A-1C6D-44CC-BA8C-DB4E206F6ABA}" type="sibTrans" cxnId="{2549472F-C593-468F-960C-6E1F69F99FF2}">
      <dgm:prSet/>
      <dgm:spPr/>
      <dgm:t>
        <a:bodyPr/>
        <a:lstStyle/>
        <a:p>
          <a:endParaRPr lang="en-US"/>
        </a:p>
      </dgm:t>
    </dgm:pt>
    <dgm:pt modelId="{C20222FC-68EC-4D79-AF41-0C5705147FF9}">
      <dgm:prSet/>
      <dgm:spPr/>
      <dgm:t>
        <a:bodyPr/>
        <a:lstStyle/>
        <a:p>
          <a:r>
            <a:rPr lang="en-US"/>
            <a:t>Ogg</a:t>
          </a:r>
        </a:p>
      </dgm:t>
    </dgm:pt>
    <dgm:pt modelId="{651196BA-8790-45A9-BCFC-47B6C2B643C6}" type="parTrans" cxnId="{8D4E93CE-875D-40AC-8F01-660D83AA825F}">
      <dgm:prSet/>
      <dgm:spPr/>
      <dgm:t>
        <a:bodyPr/>
        <a:lstStyle/>
        <a:p>
          <a:endParaRPr lang="en-US"/>
        </a:p>
      </dgm:t>
    </dgm:pt>
    <dgm:pt modelId="{F38AD65F-E5DF-4E0B-9A93-2FB3CF6694E0}" type="sibTrans" cxnId="{8D4E93CE-875D-40AC-8F01-660D83AA825F}">
      <dgm:prSet/>
      <dgm:spPr/>
      <dgm:t>
        <a:bodyPr/>
        <a:lstStyle/>
        <a:p>
          <a:endParaRPr lang="en-US"/>
        </a:p>
      </dgm:t>
    </dgm:pt>
    <dgm:pt modelId="{87005048-CA79-48D6-AFFF-854AE9690D55}" type="pres">
      <dgm:prSet presAssocID="{C520B19B-7412-48EA-BF0D-0A112FB5E80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FCE51D-1F4D-4D67-AC09-BBB8B7E28941}" type="pres">
      <dgm:prSet presAssocID="{D25309F7-5972-4B42-A483-8A6FFB6DFED4}" presName="root" presStyleCnt="0"/>
      <dgm:spPr/>
    </dgm:pt>
    <dgm:pt modelId="{6683A6E1-4A74-4BA1-BB2F-A905F626AD87}" type="pres">
      <dgm:prSet presAssocID="{D25309F7-5972-4B42-A483-8A6FFB6DFED4}" presName="rootComposite" presStyleCnt="0"/>
      <dgm:spPr/>
    </dgm:pt>
    <dgm:pt modelId="{ACBE2A6B-5BEE-46DA-97BA-C09016F2E024}" type="pres">
      <dgm:prSet presAssocID="{D25309F7-5972-4B42-A483-8A6FFB6DFED4}" presName="rootText" presStyleLbl="node1" presStyleIdx="0" presStyleCnt="3"/>
      <dgm:spPr/>
    </dgm:pt>
    <dgm:pt modelId="{3B560653-B650-41AF-9C1E-026743F85357}" type="pres">
      <dgm:prSet presAssocID="{D25309F7-5972-4B42-A483-8A6FFB6DFED4}" presName="rootConnector" presStyleLbl="node1" presStyleIdx="0" presStyleCnt="3"/>
      <dgm:spPr/>
    </dgm:pt>
    <dgm:pt modelId="{E2DA7F79-98EC-4397-A5F5-B87D974BD71E}" type="pres">
      <dgm:prSet presAssocID="{D25309F7-5972-4B42-A483-8A6FFB6DFED4}" presName="childShape" presStyleCnt="0"/>
      <dgm:spPr/>
    </dgm:pt>
    <dgm:pt modelId="{BBB94CA4-BD7C-437C-82A0-382C61FD119B}" type="pres">
      <dgm:prSet presAssocID="{E5DAC860-AECD-4EE3-9D30-C3F6CE27FCC6}" presName="root" presStyleCnt="0"/>
      <dgm:spPr/>
    </dgm:pt>
    <dgm:pt modelId="{85525CC9-582F-4ED2-9EC7-F7A78CAD71C8}" type="pres">
      <dgm:prSet presAssocID="{E5DAC860-AECD-4EE3-9D30-C3F6CE27FCC6}" presName="rootComposite" presStyleCnt="0"/>
      <dgm:spPr/>
    </dgm:pt>
    <dgm:pt modelId="{4BBE0263-B2E2-4BDF-B81A-6086BDF8D3B0}" type="pres">
      <dgm:prSet presAssocID="{E5DAC860-AECD-4EE3-9D30-C3F6CE27FCC6}" presName="rootText" presStyleLbl="node1" presStyleIdx="1" presStyleCnt="3"/>
      <dgm:spPr/>
    </dgm:pt>
    <dgm:pt modelId="{E10326D4-7487-4601-9932-6FF5CEA4C920}" type="pres">
      <dgm:prSet presAssocID="{E5DAC860-AECD-4EE3-9D30-C3F6CE27FCC6}" presName="rootConnector" presStyleLbl="node1" presStyleIdx="1" presStyleCnt="3"/>
      <dgm:spPr/>
    </dgm:pt>
    <dgm:pt modelId="{30DC71FA-CB47-4FFB-B52C-94D6AF098062}" type="pres">
      <dgm:prSet presAssocID="{E5DAC860-AECD-4EE3-9D30-C3F6CE27FCC6}" presName="childShape" presStyleCnt="0"/>
      <dgm:spPr/>
    </dgm:pt>
    <dgm:pt modelId="{8E390379-EE87-4F43-95DD-66260A12844B}" type="pres">
      <dgm:prSet presAssocID="{C20222FC-68EC-4D79-AF41-0C5705147FF9}" presName="root" presStyleCnt="0"/>
      <dgm:spPr/>
    </dgm:pt>
    <dgm:pt modelId="{CDAD6150-7588-4A97-82C8-C0942CAC6D5C}" type="pres">
      <dgm:prSet presAssocID="{C20222FC-68EC-4D79-AF41-0C5705147FF9}" presName="rootComposite" presStyleCnt="0"/>
      <dgm:spPr/>
    </dgm:pt>
    <dgm:pt modelId="{ADD88933-9D55-4758-8E36-8BB2972E6C1E}" type="pres">
      <dgm:prSet presAssocID="{C20222FC-68EC-4D79-AF41-0C5705147FF9}" presName="rootText" presStyleLbl="node1" presStyleIdx="2" presStyleCnt="3"/>
      <dgm:spPr/>
    </dgm:pt>
    <dgm:pt modelId="{BADF294D-4B66-4893-A48B-3F1C6D7A185C}" type="pres">
      <dgm:prSet presAssocID="{C20222FC-68EC-4D79-AF41-0C5705147FF9}" presName="rootConnector" presStyleLbl="node1" presStyleIdx="2" presStyleCnt="3"/>
      <dgm:spPr/>
    </dgm:pt>
    <dgm:pt modelId="{10D8DDB7-F98B-424B-9BF1-9CCE247342B0}" type="pres">
      <dgm:prSet presAssocID="{C20222FC-68EC-4D79-AF41-0C5705147FF9}" presName="childShape" presStyleCnt="0"/>
      <dgm:spPr/>
    </dgm:pt>
  </dgm:ptLst>
  <dgm:cxnLst>
    <dgm:cxn modelId="{2549472F-C593-468F-960C-6E1F69F99FF2}" srcId="{C520B19B-7412-48EA-BF0D-0A112FB5E807}" destId="{E5DAC860-AECD-4EE3-9D30-C3F6CE27FCC6}" srcOrd="1" destOrd="0" parTransId="{57BAB3A8-7505-448A-B621-7125EC736AD1}" sibTransId="{9406B95A-1C6D-44CC-BA8C-DB4E206F6ABA}"/>
    <dgm:cxn modelId="{2D9FB74F-A43B-43DD-B845-410FD687DD76}" type="presOf" srcId="{E5DAC860-AECD-4EE3-9D30-C3F6CE27FCC6}" destId="{E10326D4-7487-4601-9932-6FF5CEA4C920}" srcOrd="1" destOrd="0" presId="urn:microsoft.com/office/officeart/2005/8/layout/hierarchy3"/>
    <dgm:cxn modelId="{79929059-381D-47CE-B5F8-56806BF3DBD6}" type="presOf" srcId="{D25309F7-5972-4B42-A483-8A6FFB6DFED4}" destId="{ACBE2A6B-5BEE-46DA-97BA-C09016F2E024}" srcOrd="0" destOrd="0" presId="urn:microsoft.com/office/officeart/2005/8/layout/hierarchy3"/>
    <dgm:cxn modelId="{AEFCBB91-128A-443B-A4FD-FD20FF334AD5}" srcId="{C520B19B-7412-48EA-BF0D-0A112FB5E807}" destId="{D25309F7-5972-4B42-A483-8A6FFB6DFED4}" srcOrd="0" destOrd="0" parTransId="{CAEDCD6F-4EBF-4027-A2B1-0C58D30B816A}" sibTransId="{ADC73AC4-A7AB-4538-BC85-A0932F6C92F8}"/>
    <dgm:cxn modelId="{324A6DA1-EA76-46C8-A064-46E2B177A54E}" type="presOf" srcId="{D25309F7-5972-4B42-A483-8A6FFB6DFED4}" destId="{3B560653-B650-41AF-9C1E-026743F85357}" srcOrd="1" destOrd="0" presId="urn:microsoft.com/office/officeart/2005/8/layout/hierarchy3"/>
    <dgm:cxn modelId="{356546C1-2CAB-4139-809F-C28AC7479264}" type="presOf" srcId="{C20222FC-68EC-4D79-AF41-0C5705147FF9}" destId="{BADF294D-4B66-4893-A48B-3F1C6D7A185C}" srcOrd="1" destOrd="0" presId="urn:microsoft.com/office/officeart/2005/8/layout/hierarchy3"/>
    <dgm:cxn modelId="{8D4E93CE-875D-40AC-8F01-660D83AA825F}" srcId="{C520B19B-7412-48EA-BF0D-0A112FB5E807}" destId="{C20222FC-68EC-4D79-AF41-0C5705147FF9}" srcOrd="2" destOrd="0" parTransId="{651196BA-8790-45A9-BCFC-47B6C2B643C6}" sibTransId="{F38AD65F-E5DF-4E0B-9A93-2FB3CF6694E0}"/>
    <dgm:cxn modelId="{FF9067DB-37D8-4AC9-BD93-C875809A10DF}" type="presOf" srcId="{E5DAC860-AECD-4EE3-9D30-C3F6CE27FCC6}" destId="{4BBE0263-B2E2-4BDF-B81A-6086BDF8D3B0}" srcOrd="0" destOrd="0" presId="urn:microsoft.com/office/officeart/2005/8/layout/hierarchy3"/>
    <dgm:cxn modelId="{19A26CF0-76E7-40DF-93D8-0353BC8A530C}" type="presOf" srcId="{C20222FC-68EC-4D79-AF41-0C5705147FF9}" destId="{ADD88933-9D55-4758-8E36-8BB2972E6C1E}" srcOrd="0" destOrd="0" presId="urn:microsoft.com/office/officeart/2005/8/layout/hierarchy3"/>
    <dgm:cxn modelId="{A8898CF2-5575-4AE5-A32A-E55D91DC9050}" type="presOf" srcId="{C520B19B-7412-48EA-BF0D-0A112FB5E807}" destId="{87005048-CA79-48D6-AFFF-854AE9690D55}" srcOrd="0" destOrd="0" presId="urn:microsoft.com/office/officeart/2005/8/layout/hierarchy3"/>
    <dgm:cxn modelId="{091D9B54-962C-45AB-A078-4B62B0F34F18}" type="presParOf" srcId="{87005048-CA79-48D6-AFFF-854AE9690D55}" destId="{AAFCE51D-1F4D-4D67-AC09-BBB8B7E28941}" srcOrd="0" destOrd="0" presId="urn:microsoft.com/office/officeart/2005/8/layout/hierarchy3"/>
    <dgm:cxn modelId="{C4E1C27D-5E4C-43BD-9C5C-CB9356CD8F19}" type="presParOf" srcId="{AAFCE51D-1F4D-4D67-AC09-BBB8B7E28941}" destId="{6683A6E1-4A74-4BA1-BB2F-A905F626AD87}" srcOrd="0" destOrd="0" presId="urn:microsoft.com/office/officeart/2005/8/layout/hierarchy3"/>
    <dgm:cxn modelId="{C9E12E09-94DA-45FE-B78E-AAAA1C7A78F4}" type="presParOf" srcId="{6683A6E1-4A74-4BA1-BB2F-A905F626AD87}" destId="{ACBE2A6B-5BEE-46DA-97BA-C09016F2E024}" srcOrd="0" destOrd="0" presId="urn:microsoft.com/office/officeart/2005/8/layout/hierarchy3"/>
    <dgm:cxn modelId="{DB6B3A86-8711-41D7-8563-DFE3F0C7DB9E}" type="presParOf" srcId="{6683A6E1-4A74-4BA1-BB2F-A905F626AD87}" destId="{3B560653-B650-41AF-9C1E-026743F85357}" srcOrd="1" destOrd="0" presId="urn:microsoft.com/office/officeart/2005/8/layout/hierarchy3"/>
    <dgm:cxn modelId="{201E49B2-9DCB-453D-B8C6-4ECFE8E642AC}" type="presParOf" srcId="{AAFCE51D-1F4D-4D67-AC09-BBB8B7E28941}" destId="{E2DA7F79-98EC-4397-A5F5-B87D974BD71E}" srcOrd="1" destOrd="0" presId="urn:microsoft.com/office/officeart/2005/8/layout/hierarchy3"/>
    <dgm:cxn modelId="{7699134A-1B93-480D-8826-D71F07859FF7}" type="presParOf" srcId="{87005048-CA79-48D6-AFFF-854AE9690D55}" destId="{BBB94CA4-BD7C-437C-82A0-382C61FD119B}" srcOrd="1" destOrd="0" presId="urn:microsoft.com/office/officeart/2005/8/layout/hierarchy3"/>
    <dgm:cxn modelId="{640CBC28-FF51-481B-A0BF-25BBA063617E}" type="presParOf" srcId="{BBB94CA4-BD7C-437C-82A0-382C61FD119B}" destId="{85525CC9-582F-4ED2-9EC7-F7A78CAD71C8}" srcOrd="0" destOrd="0" presId="urn:microsoft.com/office/officeart/2005/8/layout/hierarchy3"/>
    <dgm:cxn modelId="{3EFC0C15-94F7-48E6-A0C1-F6741FF90857}" type="presParOf" srcId="{85525CC9-582F-4ED2-9EC7-F7A78CAD71C8}" destId="{4BBE0263-B2E2-4BDF-B81A-6086BDF8D3B0}" srcOrd="0" destOrd="0" presId="urn:microsoft.com/office/officeart/2005/8/layout/hierarchy3"/>
    <dgm:cxn modelId="{B1D3CE8C-5530-4BEA-BC6B-0C0221122FDE}" type="presParOf" srcId="{85525CC9-582F-4ED2-9EC7-F7A78CAD71C8}" destId="{E10326D4-7487-4601-9932-6FF5CEA4C920}" srcOrd="1" destOrd="0" presId="urn:microsoft.com/office/officeart/2005/8/layout/hierarchy3"/>
    <dgm:cxn modelId="{719994AE-E609-4588-A0F9-689DB54BDDFF}" type="presParOf" srcId="{BBB94CA4-BD7C-437C-82A0-382C61FD119B}" destId="{30DC71FA-CB47-4FFB-B52C-94D6AF098062}" srcOrd="1" destOrd="0" presId="urn:microsoft.com/office/officeart/2005/8/layout/hierarchy3"/>
    <dgm:cxn modelId="{FB8F0EC2-62DD-41F0-985D-2BFED977008B}" type="presParOf" srcId="{87005048-CA79-48D6-AFFF-854AE9690D55}" destId="{8E390379-EE87-4F43-95DD-66260A12844B}" srcOrd="2" destOrd="0" presId="urn:microsoft.com/office/officeart/2005/8/layout/hierarchy3"/>
    <dgm:cxn modelId="{6D4CDA1E-7DB2-416B-9B10-13F5435885F4}" type="presParOf" srcId="{8E390379-EE87-4F43-95DD-66260A12844B}" destId="{CDAD6150-7588-4A97-82C8-C0942CAC6D5C}" srcOrd="0" destOrd="0" presId="urn:microsoft.com/office/officeart/2005/8/layout/hierarchy3"/>
    <dgm:cxn modelId="{818447F2-C007-4FE3-BD7E-3DD4928A8611}" type="presParOf" srcId="{CDAD6150-7588-4A97-82C8-C0942CAC6D5C}" destId="{ADD88933-9D55-4758-8E36-8BB2972E6C1E}" srcOrd="0" destOrd="0" presId="urn:microsoft.com/office/officeart/2005/8/layout/hierarchy3"/>
    <dgm:cxn modelId="{E15E2374-F0BD-4CAD-911B-E1898FE5D083}" type="presParOf" srcId="{CDAD6150-7588-4A97-82C8-C0942CAC6D5C}" destId="{BADF294D-4B66-4893-A48B-3F1C6D7A185C}" srcOrd="1" destOrd="0" presId="urn:microsoft.com/office/officeart/2005/8/layout/hierarchy3"/>
    <dgm:cxn modelId="{57760A45-5497-4DBE-A967-89FC70F49508}" type="presParOf" srcId="{8E390379-EE87-4F43-95DD-66260A12844B}" destId="{10D8DDB7-F98B-424B-9BF1-9CCE247342B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C0D7F0-6546-4294-A9B1-F4A6C91A2CDC}" type="doc">
      <dgm:prSet loTypeId="urn:microsoft.com/office/officeart/2005/8/layout/hierarchy3" loCatId="hierarchy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440E9FD-8A22-42DF-93E5-316C56777C75}">
      <dgm:prSet/>
      <dgm:spPr/>
      <dgm:t>
        <a:bodyPr/>
        <a:lstStyle/>
        <a:p>
          <a:r>
            <a:rPr lang="en-US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https://www.w3schools.com/html/html5_canvas.asp</a:t>
          </a:r>
          <a:r>
            <a:rPr lang="en-US"/>
            <a:t> </a:t>
          </a:r>
        </a:p>
      </dgm:t>
    </dgm:pt>
    <dgm:pt modelId="{FB72A61D-963C-4D04-8A5A-BDB47C737061}" type="parTrans" cxnId="{517BF986-A75C-455E-8392-4F7A21B7B2C4}">
      <dgm:prSet/>
      <dgm:spPr/>
      <dgm:t>
        <a:bodyPr/>
        <a:lstStyle/>
        <a:p>
          <a:endParaRPr lang="en-US"/>
        </a:p>
      </dgm:t>
    </dgm:pt>
    <dgm:pt modelId="{57BA25BE-9138-42D3-9790-D004B2239858}" type="sibTrans" cxnId="{517BF986-A75C-455E-8392-4F7A21B7B2C4}">
      <dgm:prSet/>
      <dgm:spPr/>
      <dgm:t>
        <a:bodyPr/>
        <a:lstStyle/>
        <a:p>
          <a:endParaRPr lang="en-US"/>
        </a:p>
      </dgm:t>
    </dgm:pt>
    <dgm:pt modelId="{4F948AFE-C75C-43FC-9139-3C93EF3D1E1E}">
      <dgm:prSet/>
      <dgm:spPr/>
      <dgm:t>
        <a:bodyPr/>
        <a:lstStyle/>
        <a:p>
          <a:r>
            <a:rPr lang="en-US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http://cheatsheetworld.com/programming/html5-canvas-cheat-sheet/</a:t>
          </a:r>
          <a:r>
            <a:rPr lang="en-US"/>
            <a:t> </a:t>
          </a:r>
        </a:p>
      </dgm:t>
    </dgm:pt>
    <dgm:pt modelId="{B556CC05-4096-4A1A-8B46-2E4538DC9F81}" type="parTrans" cxnId="{4B1F56CA-1A94-44EA-B1E9-2DEFC8DB67F7}">
      <dgm:prSet/>
      <dgm:spPr/>
      <dgm:t>
        <a:bodyPr/>
        <a:lstStyle/>
        <a:p>
          <a:endParaRPr lang="en-US"/>
        </a:p>
      </dgm:t>
    </dgm:pt>
    <dgm:pt modelId="{ED92801A-BE96-4274-88DB-84F09F0D3143}" type="sibTrans" cxnId="{4B1F56CA-1A94-44EA-B1E9-2DEFC8DB67F7}">
      <dgm:prSet/>
      <dgm:spPr/>
      <dgm:t>
        <a:bodyPr/>
        <a:lstStyle/>
        <a:p>
          <a:endParaRPr lang="en-US"/>
        </a:p>
      </dgm:t>
    </dgm:pt>
    <dgm:pt modelId="{3A48439A-C0FC-4D1E-8107-96D78EB55EEC}" type="pres">
      <dgm:prSet presAssocID="{EBC0D7F0-6546-4294-A9B1-F4A6C91A2CD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75588E0-A185-403D-B1D6-13D2A696275C}" type="pres">
      <dgm:prSet presAssocID="{E440E9FD-8A22-42DF-93E5-316C56777C75}" presName="root" presStyleCnt="0"/>
      <dgm:spPr/>
    </dgm:pt>
    <dgm:pt modelId="{61B7D7E2-18EB-491A-949E-073330F4C1D8}" type="pres">
      <dgm:prSet presAssocID="{E440E9FD-8A22-42DF-93E5-316C56777C75}" presName="rootComposite" presStyleCnt="0"/>
      <dgm:spPr/>
    </dgm:pt>
    <dgm:pt modelId="{9CA4D1D4-09E4-43D3-8059-0835B12C2E03}" type="pres">
      <dgm:prSet presAssocID="{E440E9FD-8A22-42DF-93E5-316C56777C75}" presName="rootText" presStyleLbl="node1" presStyleIdx="0" presStyleCnt="2"/>
      <dgm:spPr/>
    </dgm:pt>
    <dgm:pt modelId="{7CEFADD3-87D8-4E94-85A6-12786470D9D3}" type="pres">
      <dgm:prSet presAssocID="{E440E9FD-8A22-42DF-93E5-316C56777C75}" presName="rootConnector" presStyleLbl="node1" presStyleIdx="0" presStyleCnt="2"/>
      <dgm:spPr/>
    </dgm:pt>
    <dgm:pt modelId="{DCD7DAD8-43F0-405E-A876-5B7673DBA76D}" type="pres">
      <dgm:prSet presAssocID="{E440E9FD-8A22-42DF-93E5-316C56777C75}" presName="childShape" presStyleCnt="0"/>
      <dgm:spPr/>
    </dgm:pt>
    <dgm:pt modelId="{7B5D7C1B-A651-4DC7-A0D1-E0F826A3A27B}" type="pres">
      <dgm:prSet presAssocID="{4F948AFE-C75C-43FC-9139-3C93EF3D1E1E}" presName="root" presStyleCnt="0"/>
      <dgm:spPr/>
    </dgm:pt>
    <dgm:pt modelId="{70FCDFC9-2372-4616-BB3D-86F0DD146FA4}" type="pres">
      <dgm:prSet presAssocID="{4F948AFE-C75C-43FC-9139-3C93EF3D1E1E}" presName="rootComposite" presStyleCnt="0"/>
      <dgm:spPr/>
    </dgm:pt>
    <dgm:pt modelId="{7DD4E04C-CCB0-4A9E-B7CD-CCE11D4907EF}" type="pres">
      <dgm:prSet presAssocID="{4F948AFE-C75C-43FC-9139-3C93EF3D1E1E}" presName="rootText" presStyleLbl="node1" presStyleIdx="1" presStyleCnt="2"/>
      <dgm:spPr/>
    </dgm:pt>
    <dgm:pt modelId="{475DA5F6-3605-4821-BE64-13FEA0C24CF5}" type="pres">
      <dgm:prSet presAssocID="{4F948AFE-C75C-43FC-9139-3C93EF3D1E1E}" presName="rootConnector" presStyleLbl="node1" presStyleIdx="1" presStyleCnt="2"/>
      <dgm:spPr/>
    </dgm:pt>
    <dgm:pt modelId="{C44A8C33-D6E0-4803-AEBF-641D6E04BF3D}" type="pres">
      <dgm:prSet presAssocID="{4F948AFE-C75C-43FC-9139-3C93EF3D1E1E}" presName="childShape" presStyleCnt="0"/>
      <dgm:spPr/>
    </dgm:pt>
  </dgm:ptLst>
  <dgm:cxnLst>
    <dgm:cxn modelId="{F1CE1D18-B62A-4722-B66E-618C98EDBE75}" type="presOf" srcId="{EBC0D7F0-6546-4294-A9B1-F4A6C91A2CDC}" destId="{3A48439A-C0FC-4D1E-8107-96D78EB55EEC}" srcOrd="0" destOrd="0" presId="urn:microsoft.com/office/officeart/2005/8/layout/hierarchy3"/>
    <dgm:cxn modelId="{396F725F-192F-4499-8921-EE564E3DDB4C}" type="presOf" srcId="{E440E9FD-8A22-42DF-93E5-316C56777C75}" destId="{9CA4D1D4-09E4-43D3-8059-0835B12C2E03}" srcOrd="0" destOrd="0" presId="urn:microsoft.com/office/officeart/2005/8/layout/hierarchy3"/>
    <dgm:cxn modelId="{517BF986-A75C-455E-8392-4F7A21B7B2C4}" srcId="{EBC0D7F0-6546-4294-A9B1-F4A6C91A2CDC}" destId="{E440E9FD-8A22-42DF-93E5-316C56777C75}" srcOrd="0" destOrd="0" parTransId="{FB72A61D-963C-4D04-8A5A-BDB47C737061}" sibTransId="{57BA25BE-9138-42D3-9790-D004B2239858}"/>
    <dgm:cxn modelId="{FF14749B-11BB-44C0-B37A-8F7386441CCC}" type="presOf" srcId="{E440E9FD-8A22-42DF-93E5-316C56777C75}" destId="{7CEFADD3-87D8-4E94-85A6-12786470D9D3}" srcOrd="1" destOrd="0" presId="urn:microsoft.com/office/officeart/2005/8/layout/hierarchy3"/>
    <dgm:cxn modelId="{4B1F56CA-1A94-44EA-B1E9-2DEFC8DB67F7}" srcId="{EBC0D7F0-6546-4294-A9B1-F4A6C91A2CDC}" destId="{4F948AFE-C75C-43FC-9139-3C93EF3D1E1E}" srcOrd="1" destOrd="0" parTransId="{B556CC05-4096-4A1A-8B46-2E4538DC9F81}" sibTransId="{ED92801A-BE96-4274-88DB-84F09F0D3143}"/>
    <dgm:cxn modelId="{6797E9CD-E866-4806-AE83-7804CAF5CB5E}" type="presOf" srcId="{4F948AFE-C75C-43FC-9139-3C93EF3D1E1E}" destId="{7DD4E04C-CCB0-4A9E-B7CD-CCE11D4907EF}" srcOrd="0" destOrd="0" presId="urn:microsoft.com/office/officeart/2005/8/layout/hierarchy3"/>
    <dgm:cxn modelId="{991CA7E9-930F-4446-8527-6EB600C29B4E}" type="presOf" srcId="{4F948AFE-C75C-43FC-9139-3C93EF3D1E1E}" destId="{475DA5F6-3605-4821-BE64-13FEA0C24CF5}" srcOrd="1" destOrd="0" presId="urn:microsoft.com/office/officeart/2005/8/layout/hierarchy3"/>
    <dgm:cxn modelId="{2420F18C-620F-4B6C-AA13-FCC04DD9FE3D}" type="presParOf" srcId="{3A48439A-C0FC-4D1E-8107-96D78EB55EEC}" destId="{675588E0-A185-403D-B1D6-13D2A696275C}" srcOrd="0" destOrd="0" presId="urn:microsoft.com/office/officeart/2005/8/layout/hierarchy3"/>
    <dgm:cxn modelId="{918FFEC7-1EDB-47ED-8FEB-76539B19149E}" type="presParOf" srcId="{675588E0-A185-403D-B1D6-13D2A696275C}" destId="{61B7D7E2-18EB-491A-949E-073330F4C1D8}" srcOrd="0" destOrd="0" presId="urn:microsoft.com/office/officeart/2005/8/layout/hierarchy3"/>
    <dgm:cxn modelId="{E04F3BB5-10DF-4B2B-939F-7310F40088C5}" type="presParOf" srcId="{61B7D7E2-18EB-491A-949E-073330F4C1D8}" destId="{9CA4D1D4-09E4-43D3-8059-0835B12C2E03}" srcOrd="0" destOrd="0" presId="urn:microsoft.com/office/officeart/2005/8/layout/hierarchy3"/>
    <dgm:cxn modelId="{A769A00D-DD3B-4A86-92D3-7CE71004151E}" type="presParOf" srcId="{61B7D7E2-18EB-491A-949E-073330F4C1D8}" destId="{7CEFADD3-87D8-4E94-85A6-12786470D9D3}" srcOrd="1" destOrd="0" presId="urn:microsoft.com/office/officeart/2005/8/layout/hierarchy3"/>
    <dgm:cxn modelId="{D5254E8B-A709-4FE4-8DF8-6F0B92B8452E}" type="presParOf" srcId="{675588E0-A185-403D-B1D6-13D2A696275C}" destId="{DCD7DAD8-43F0-405E-A876-5B7673DBA76D}" srcOrd="1" destOrd="0" presId="urn:microsoft.com/office/officeart/2005/8/layout/hierarchy3"/>
    <dgm:cxn modelId="{20B25B12-0E0C-41CB-95F1-A33CF1F0FF05}" type="presParOf" srcId="{3A48439A-C0FC-4D1E-8107-96D78EB55EEC}" destId="{7B5D7C1B-A651-4DC7-A0D1-E0F826A3A27B}" srcOrd="1" destOrd="0" presId="urn:microsoft.com/office/officeart/2005/8/layout/hierarchy3"/>
    <dgm:cxn modelId="{539C6022-019B-4CF5-944C-8BA6BA74E70D}" type="presParOf" srcId="{7B5D7C1B-A651-4DC7-A0D1-E0F826A3A27B}" destId="{70FCDFC9-2372-4616-BB3D-86F0DD146FA4}" srcOrd="0" destOrd="0" presId="urn:microsoft.com/office/officeart/2005/8/layout/hierarchy3"/>
    <dgm:cxn modelId="{E3FED52C-C525-4058-B6F0-29A3D05E0580}" type="presParOf" srcId="{70FCDFC9-2372-4616-BB3D-86F0DD146FA4}" destId="{7DD4E04C-CCB0-4A9E-B7CD-CCE11D4907EF}" srcOrd="0" destOrd="0" presId="urn:microsoft.com/office/officeart/2005/8/layout/hierarchy3"/>
    <dgm:cxn modelId="{4897A0C2-12DF-48E6-8157-4E5422C13A63}" type="presParOf" srcId="{70FCDFC9-2372-4616-BB3D-86F0DD146FA4}" destId="{475DA5F6-3605-4821-BE64-13FEA0C24CF5}" srcOrd="1" destOrd="0" presId="urn:microsoft.com/office/officeart/2005/8/layout/hierarchy3"/>
    <dgm:cxn modelId="{0D1EB27E-AC8C-4D86-86FF-BDDB233EEBF1}" type="presParOf" srcId="{7B5D7C1B-A651-4DC7-A0D1-E0F826A3A27B}" destId="{C44A8C33-D6E0-4803-AEBF-641D6E04BF3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E2A6B-5BEE-46DA-97BA-C09016F2E024}">
      <dsp:nvSpPr>
        <dsp:cNvPr id="0" name=""/>
        <dsp:cNvSpPr/>
      </dsp:nvSpPr>
      <dsp:spPr>
        <a:xfrm>
          <a:off x="1346" y="1051457"/>
          <a:ext cx="3150644" cy="1575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MP4</a:t>
          </a:r>
        </a:p>
      </dsp:txBody>
      <dsp:txXfrm>
        <a:off x="47486" y="1097597"/>
        <a:ext cx="3058364" cy="1483042"/>
      </dsp:txXfrm>
    </dsp:sp>
    <dsp:sp modelId="{4BBE0263-B2E2-4BDF-B81A-6086BDF8D3B0}">
      <dsp:nvSpPr>
        <dsp:cNvPr id="0" name=""/>
        <dsp:cNvSpPr/>
      </dsp:nvSpPr>
      <dsp:spPr>
        <a:xfrm>
          <a:off x="3939652" y="1051457"/>
          <a:ext cx="3150644" cy="1575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871448"/>
                <a:satOff val="2654"/>
                <a:lumOff val="9118"/>
                <a:alphaOff val="0"/>
                <a:tint val="98000"/>
                <a:lumMod val="110000"/>
              </a:schemeClr>
            </a:gs>
            <a:gs pos="84000">
              <a:schemeClr val="accent2">
                <a:hueOff val="1871448"/>
                <a:satOff val="2654"/>
                <a:lumOff val="911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WebM</a:t>
          </a:r>
        </a:p>
      </dsp:txBody>
      <dsp:txXfrm>
        <a:off x="3985792" y="1097597"/>
        <a:ext cx="3058364" cy="1483042"/>
      </dsp:txXfrm>
    </dsp:sp>
    <dsp:sp modelId="{ADD88933-9D55-4758-8E36-8BB2972E6C1E}">
      <dsp:nvSpPr>
        <dsp:cNvPr id="0" name=""/>
        <dsp:cNvSpPr/>
      </dsp:nvSpPr>
      <dsp:spPr>
        <a:xfrm>
          <a:off x="7877958" y="1051457"/>
          <a:ext cx="3150644" cy="1575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742897"/>
                <a:satOff val="5308"/>
                <a:lumOff val="18235"/>
                <a:alphaOff val="0"/>
                <a:tint val="98000"/>
                <a:lumMod val="110000"/>
              </a:schemeClr>
            </a:gs>
            <a:gs pos="84000">
              <a:schemeClr val="accent2">
                <a:hueOff val="3742897"/>
                <a:satOff val="5308"/>
                <a:lumOff val="1823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Ogg</a:t>
          </a:r>
        </a:p>
      </dsp:txBody>
      <dsp:txXfrm>
        <a:off x="7924098" y="1097597"/>
        <a:ext cx="3058364" cy="1483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E2A6B-5BEE-46DA-97BA-C09016F2E024}">
      <dsp:nvSpPr>
        <dsp:cNvPr id="0" name=""/>
        <dsp:cNvSpPr/>
      </dsp:nvSpPr>
      <dsp:spPr>
        <a:xfrm>
          <a:off x="1346" y="1051457"/>
          <a:ext cx="3150644" cy="1575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MP3</a:t>
          </a:r>
        </a:p>
      </dsp:txBody>
      <dsp:txXfrm>
        <a:off x="47486" y="1097597"/>
        <a:ext cx="3058364" cy="1483042"/>
      </dsp:txXfrm>
    </dsp:sp>
    <dsp:sp modelId="{4BBE0263-B2E2-4BDF-B81A-6086BDF8D3B0}">
      <dsp:nvSpPr>
        <dsp:cNvPr id="0" name=""/>
        <dsp:cNvSpPr/>
      </dsp:nvSpPr>
      <dsp:spPr>
        <a:xfrm>
          <a:off x="3939652" y="1051457"/>
          <a:ext cx="3150644" cy="1575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871448"/>
                <a:satOff val="2654"/>
                <a:lumOff val="9118"/>
                <a:alphaOff val="0"/>
                <a:tint val="98000"/>
                <a:lumMod val="110000"/>
              </a:schemeClr>
            </a:gs>
            <a:gs pos="84000">
              <a:schemeClr val="accent2">
                <a:hueOff val="1871448"/>
                <a:satOff val="2654"/>
                <a:lumOff val="911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WAV</a:t>
          </a:r>
        </a:p>
      </dsp:txBody>
      <dsp:txXfrm>
        <a:off x="3985792" y="1097597"/>
        <a:ext cx="3058364" cy="1483042"/>
      </dsp:txXfrm>
    </dsp:sp>
    <dsp:sp modelId="{ADD88933-9D55-4758-8E36-8BB2972E6C1E}">
      <dsp:nvSpPr>
        <dsp:cNvPr id="0" name=""/>
        <dsp:cNvSpPr/>
      </dsp:nvSpPr>
      <dsp:spPr>
        <a:xfrm>
          <a:off x="7877958" y="1051457"/>
          <a:ext cx="3150644" cy="1575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742897"/>
                <a:satOff val="5308"/>
                <a:lumOff val="18235"/>
                <a:alphaOff val="0"/>
                <a:tint val="98000"/>
                <a:lumMod val="110000"/>
              </a:schemeClr>
            </a:gs>
            <a:gs pos="84000">
              <a:schemeClr val="accent2">
                <a:hueOff val="3742897"/>
                <a:satOff val="5308"/>
                <a:lumOff val="1823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Ogg</a:t>
          </a:r>
        </a:p>
      </dsp:txBody>
      <dsp:txXfrm>
        <a:off x="7924098" y="1097597"/>
        <a:ext cx="3058364" cy="14830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4D1D4-09E4-43D3-8059-0835B12C2E03}">
      <dsp:nvSpPr>
        <dsp:cNvPr id="0" name=""/>
        <dsp:cNvSpPr/>
      </dsp:nvSpPr>
      <dsp:spPr>
        <a:xfrm>
          <a:off x="1346" y="613868"/>
          <a:ext cx="4901003" cy="24505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https://www.w3schools.com/html/html5_canvas.asp</a:t>
          </a:r>
          <a:r>
            <a:rPr lang="en-US" sz="1700" kern="1200"/>
            <a:t> </a:t>
          </a:r>
        </a:p>
      </dsp:txBody>
      <dsp:txXfrm>
        <a:off x="73119" y="685641"/>
        <a:ext cx="4757457" cy="2306955"/>
      </dsp:txXfrm>
    </dsp:sp>
    <dsp:sp modelId="{7DD4E04C-CCB0-4A9E-B7CD-CCE11D4907EF}">
      <dsp:nvSpPr>
        <dsp:cNvPr id="0" name=""/>
        <dsp:cNvSpPr/>
      </dsp:nvSpPr>
      <dsp:spPr>
        <a:xfrm>
          <a:off x="6127600" y="613868"/>
          <a:ext cx="4901003" cy="24505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http://cheatsheetworld.com/programming/html5-canvas-cheat-sheet/</a:t>
          </a:r>
          <a:r>
            <a:rPr lang="en-US" sz="1700" kern="1200"/>
            <a:t> </a:t>
          </a:r>
        </a:p>
      </dsp:txBody>
      <dsp:txXfrm>
        <a:off x="6199373" y="685641"/>
        <a:ext cx="4757457" cy="230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tishdayal/JavaScript30/tree/master/exercises/08%20-%20Fun%20with%20HTML5%20Canvas" TargetMode="External"/><Relationship Id="rId2" Type="http://schemas.openxmlformats.org/officeDocument/2006/relationships/hyperlink" Target="http://www.williammalone.com/articles/create-html5-canvas-javascript-drawing-a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zsoltnagy.eu/javascript-tech-interview-exercise-8-video-player/" TargetMode="External"/><Relationship Id="rId5" Type="http://schemas.openxmlformats.org/officeDocument/2006/relationships/hyperlink" Target="http://bencentra.com/2017-07-11-basic-html5-canvas-games.html" TargetMode="External"/><Relationship Id="rId4" Type="http://schemas.openxmlformats.org/officeDocument/2006/relationships/hyperlink" Target="http://www.zsoltnagy.eu/javascript-tech-interview-exercise-7-painting-on-an-html5-canvas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graphics/canvas_intro.asp" TargetMode="External"/><Relationship Id="rId3" Type="http://schemas.openxmlformats.org/officeDocument/2006/relationships/hyperlink" Target="https://www.html5rocks.com/en/tutorials/video/basics/" TargetMode="External"/><Relationship Id="rId7" Type="http://schemas.openxmlformats.org/officeDocument/2006/relationships/hyperlink" Target="https://www.w3schools.com/html/html5_canvas.asp" TargetMode="External"/><Relationship Id="rId12" Type="http://schemas.openxmlformats.org/officeDocument/2006/relationships/hyperlink" Target="https://www.w3schools.com/html/html5_video.asp" TargetMode="External"/><Relationship Id="rId2" Type="http://schemas.openxmlformats.org/officeDocument/2006/relationships/hyperlink" Target="https://developer.mozilla.org/en-US/docs/Web/HTML/Element/vide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ml5tutorial.info/html5-audio.php" TargetMode="External"/><Relationship Id="rId11" Type="http://schemas.openxmlformats.org/officeDocument/2006/relationships/hyperlink" Target="https://www.w3schools.com/tags/ref_av_dom.asp" TargetMode="External"/><Relationship Id="rId5" Type="http://schemas.openxmlformats.org/officeDocument/2006/relationships/hyperlink" Target="https://developer.mozilla.org/en-US/docs/Web/HTML/Element/audio" TargetMode="External"/><Relationship Id="rId10" Type="http://schemas.openxmlformats.org/officeDocument/2006/relationships/hyperlink" Target="https://developer.mozilla.org/en-US/docs/Learn/HTML/Multimedia_and_embedding/Video_and_audio_content" TargetMode="External"/><Relationship Id="rId4" Type="http://schemas.openxmlformats.org/officeDocument/2006/relationships/hyperlink" Target="https://www.w3schools.com/html/html5_audio.asp" TargetMode="External"/><Relationship Id="rId9" Type="http://schemas.openxmlformats.org/officeDocument/2006/relationships/hyperlink" Target="http://cheatsheetworld.com/programming/html5-canvas-cheat-she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5_video_js_prop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F024E-CA86-465F-9155-4DE84CBD4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9600" dirty="0">
                <a:solidFill>
                  <a:schemeClr val="tx2"/>
                </a:solidFill>
              </a:rPr>
              <a:t>HTML5 Tags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0382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65EF0-F372-4D3D-9614-4C7E787B3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7200" dirty="0"/>
              <a:t>canvas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595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B256-3D89-4C02-840C-93E095E1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Let’s see how canvas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346EDC-4570-4CE0-B024-837291893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61906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161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07F16-1598-48F3-918A-3B83FD4F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453E-14C9-45F1-A146-5E7964C3A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accent2">
                    <a:lumMod val="50000"/>
                  </a:schemeClr>
                </a:solidFill>
                <a:hlinkClick r:id="rId2"/>
              </a:rPr>
              <a:t>http://www.williammalone.com/articles/create-html5-canvas-javascript-drawing-app/</a:t>
            </a:r>
            <a:endParaRPr lang="en-US" sz="20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000">
                <a:solidFill>
                  <a:schemeClr val="accent2">
                    <a:lumMod val="50000"/>
                  </a:schemeClr>
                </a:solidFill>
                <a:hlinkClick r:id="rId3"/>
              </a:rPr>
              <a:t>https://github.com/nitishdayal/JavaScript30/tree/master/exercises/08%20-%20Fun%20with%20HTML5%20Canvas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en-US" sz="2000">
                <a:solidFill>
                  <a:schemeClr val="accent2">
                    <a:lumMod val="50000"/>
                  </a:schemeClr>
                </a:solidFill>
                <a:hlinkClick r:id="rId4"/>
              </a:rPr>
              <a:t>http://www.zsoltnagy.eu/javascript-tech-interview-exercise-7-painting-on-an-html5-canvas/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en-US" sz="2000">
                <a:solidFill>
                  <a:schemeClr val="accent2">
                    <a:lumMod val="50000"/>
                  </a:schemeClr>
                </a:solidFill>
                <a:hlinkClick r:id="rId5"/>
              </a:rPr>
              <a:t>http://bencentra.com/2017-07-11-basic-html5-canvas-games.html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r>
              <a:rPr lang="en-US" sz="2000">
                <a:solidFill>
                  <a:schemeClr val="accent2">
                    <a:lumMod val="50000"/>
                  </a:schemeClr>
                </a:solidFill>
                <a:hlinkClick r:id="rId6"/>
              </a:rPr>
              <a:t>http://www.zsoltnagy.eu/javascript-tech-interview-exercise-8-video-player/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527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C5982-F24E-43E7-A587-4AE0EFC6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References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CD828-CA55-4BB7-A96D-C3AC9A40C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994486"/>
            <a:ext cx="5210007" cy="4911669"/>
          </a:xfrm>
          <a:ln w="5715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hlinkClick r:id="rId2"/>
              </a:rPr>
              <a:t>https://developer.mozilla.org/en-US/docs/Web/HTML/Element/video</a:t>
            </a:r>
            <a:r>
              <a:rPr lang="en-US" sz="16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hlinkClick r:id="rId3"/>
              </a:rPr>
              <a:t>https://www.html5rocks.com/en/tutorials/video/basics/</a:t>
            </a:r>
            <a:r>
              <a:rPr lang="en-US" sz="16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hlinkClick r:id="rId4"/>
              </a:rPr>
              <a:t>https://www.w3schools.com/html/html5_audio.asp</a:t>
            </a:r>
            <a:r>
              <a:rPr lang="en-US" sz="16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hlinkClick r:id="rId5"/>
              </a:rPr>
              <a:t>https://developer.mozilla.org/en-US/docs/Web/HTML/Element/audio</a:t>
            </a:r>
            <a:r>
              <a:rPr lang="en-US" sz="16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hlinkClick r:id="rId6"/>
              </a:rPr>
              <a:t>https://html5tutorial.info/html5-audio.php</a:t>
            </a:r>
            <a:r>
              <a:rPr lang="en-US" sz="16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hlinkClick r:id="rId7"/>
              </a:rPr>
              <a:t>https://www.w3schools.com/html/html5_canvas.asp</a:t>
            </a:r>
            <a:r>
              <a:rPr lang="en-US" sz="16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hlinkClick r:id="rId8"/>
              </a:rPr>
              <a:t>https://www.w3schools.com/graphics/canvas_intro.asp</a:t>
            </a:r>
            <a:r>
              <a:rPr lang="en-US" sz="16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hlinkClick r:id="rId9"/>
              </a:rPr>
              <a:t>http://cheatsheetworld.com/programming/html5-canvas-cheat-sheet/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>
                <a:hlinkClick r:id="rId10"/>
              </a:rPr>
              <a:t>https://developer.mozilla.org/en-US/docs/Learn/HTML/Multimedia_and_embedding/Video_and_audio_content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>
                <a:hlinkClick r:id="rId11"/>
              </a:rPr>
              <a:t>https://www.w3schools.com/tags/ref_av_dom.asp</a:t>
            </a:r>
            <a:r>
              <a:rPr lang="en-US" sz="1600" dirty="0"/>
              <a:t>  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hlinkClick r:id="rId12"/>
              </a:rPr>
              <a:t>https://www.w3schools.com/html/html5_video.asp</a:t>
            </a:r>
            <a:r>
              <a:rPr lang="en-US" sz="1600" dirty="0"/>
              <a:t> 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8034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AD8FBB-D832-4741-BBC7-3C6FA6A2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B94989-F40F-4744-9484-5900206FB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04C42-9B1A-4520-AC69-EA059242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462" y="2785258"/>
            <a:ext cx="3315685" cy="12874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800" dirty="0">
                <a:solidFill>
                  <a:srgbClr val="FFFFFF"/>
                </a:solidFill>
              </a:rPr>
              <a:t>Video</a:t>
            </a:r>
          </a:p>
        </p:txBody>
      </p:sp>
      <p:pic>
        <p:nvPicPr>
          <p:cNvPr id="6" name="Graphic 5" descr="Clapper board">
            <a:extLst>
              <a:ext uri="{FF2B5EF4-FFF2-40B4-BE49-F238E27FC236}">
                <a16:creationId xmlns:a16="http://schemas.microsoft.com/office/drawing/2014/main" id="{73659E85-582E-4CA4-A123-9BFFED6AA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166" y="2217610"/>
            <a:ext cx="2716911" cy="27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9C0C7-85C4-43C9-8370-79B54F12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The grateful death of  video plug-ins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798B-B4EE-4F01-A857-BB3717424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4345"/>
            <a:ext cx="6108179" cy="4624327"/>
          </a:xfrm>
        </p:spPr>
        <p:txBody>
          <a:bodyPr anchor="t">
            <a:normAutofit fontScale="92500" lnSpcReduction="10000"/>
          </a:bodyPr>
          <a:lstStyle/>
          <a:p>
            <a:pPr fontAlgn="ctr"/>
            <a:r>
              <a:rPr lang="en-US" sz="2800" dirty="0"/>
              <a:t>Before HTML5, a video could only be played in a browser with a plug-in (like flash).</a:t>
            </a:r>
          </a:p>
          <a:p>
            <a:pPr fontAlgn="ctr"/>
            <a:r>
              <a:rPr lang="en-US" sz="2800" dirty="0"/>
              <a:t>The HTML5 &lt;video&gt; element specifies a standard way to embed a video in a web page.</a:t>
            </a:r>
          </a:p>
          <a:p>
            <a:pPr fontAlgn="ctr"/>
            <a:r>
              <a:rPr lang="en-US" sz="2800" dirty="0"/>
              <a:t>In modern browsers, adding a video to your page is as easy as adding an image. No longer do you need to deal with special plug-ins or require crazy markup, you can do it with a single element.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92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9D49-57B5-4B29-B36C-4294CE1E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Supported formats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388FE2-2F9C-4B9D-9C94-C26C16A29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98798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38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E5E8-FB9D-48DE-9AAB-76AC28A3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attributes and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410A5-CD53-44C2-88D5-E802CAC14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42209"/>
            <a:ext cx="10926179" cy="9883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 controls | width/height |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71188-DB73-4E90-A7C5-BA8409357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20" y="3554762"/>
            <a:ext cx="9871960" cy="281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5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20AD-6E96-464A-B7CC-4E8E206D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display and media fragments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7771-5A08-4206-9B36-6EB2FAB4BA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>
                <a:hlinkClick r:id="rId2"/>
              </a:rPr>
              <a:t>https://www.w3schools.com/html/tryit.asp?filename=tryhtml5_video_js_prop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D0D37-EA46-4DDB-80D6-A9193A329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t"/>
          <a:lstStyle/>
          <a:p>
            <a:endParaRPr lang="en-US" dirty="0"/>
          </a:p>
          <a:p>
            <a:r>
              <a:rPr lang="en-US" dirty="0"/>
              <a:t>#t=[</a:t>
            </a:r>
            <a:r>
              <a:rPr lang="en-US" dirty="0" err="1"/>
              <a:t>start_time</a:t>
            </a:r>
            <a:r>
              <a:rPr lang="en-US" dirty="0"/>
              <a:t>][,</a:t>
            </a:r>
            <a:r>
              <a:rPr lang="en-US" dirty="0" err="1"/>
              <a:t>end_time</a:t>
            </a:r>
            <a:r>
              <a:rPr lang="en-US" dirty="0"/>
              <a:t>]</a:t>
            </a:r>
          </a:p>
          <a:p>
            <a:r>
              <a:rPr lang="en-US" dirty="0" err="1"/>
              <a:t>hours:minutes:seconds</a:t>
            </a:r>
            <a:r>
              <a:rPr lang="en-US" dirty="0"/>
              <a:t>, such as #t=00:01:05  </a:t>
            </a:r>
          </a:p>
          <a:p>
            <a:endParaRPr lang="en-US" altLang="en-US" dirty="0">
              <a:solidFill>
                <a:srgbClr val="89BDFF"/>
              </a:solidFill>
              <a:highlight>
                <a:srgbClr val="000000"/>
              </a:highlight>
              <a:latin typeface="Source Code Pro"/>
            </a:endParaRPr>
          </a:p>
          <a:p>
            <a:r>
              <a:rPr lang="en-US" altLang="en-US" dirty="0">
                <a:solidFill>
                  <a:srgbClr val="89BDFF"/>
                </a:solidFill>
                <a:highlight>
                  <a:srgbClr val="000000"/>
                </a:highlight>
                <a:latin typeface="Source Code Pro"/>
              </a:rPr>
              <a:t>&lt;source</a:t>
            </a:r>
            <a:r>
              <a:rPr lang="en-US" altLang="en-US" dirty="0">
                <a:solidFill>
                  <a:srgbClr val="FFFFFF"/>
                </a:solidFill>
                <a:highlight>
                  <a:srgbClr val="000000"/>
                </a:highlight>
                <a:latin typeface="Source Code Pro"/>
              </a:rPr>
              <a:t> </a:t>
            </a:r>
            <a:r>
              <a:rPr lang="en-US" altLang="en-US" dirty="0" err="1">
                <a:solidFill>
                  <a:srgbClr val="BDB76B"/>
                </a:solidFill>
                <a:highlight>
                  <a:srgbClr val="000000"/>
                </a:highlight>
                <a:latin typeface="Source Code Pro"/>
              </a:rPr>
              <a:t>src</a:t>
            </a:r>
            <a:r>
              <a:rPr lang="en-US" altLang="en-US" dirty="0">
                <a:solidFill>
                  <a:srgbClr val="FFFFFF"/>
                </a:solidFill>
                <a:highlight>
                  <a:srgbClr val="000000"/>
                </a:highlight>
                <a:latin typeface="Source Code Pro"/>
              </a:rPr>
              <a:t>=</a:t>
            </a:r>
            <a:r>
              <a:rPr lang="en-US" altLang="en-US" dirty="0">
                <a:solidFill>
                  <a:srgbClr val="65B042"/>
                </a:solidFill>
                <a:highlight>
                  <a:srgbClr val="000000"/>
                </a:highlight>
                <a:latin typeface="Source Code Pro"/>
              </a:rPr>
              <a:t>"</a:t>
            </a:r>
            <a:r>
              <a:rPr lang="en-US" altLang="en-US" dirty="0" err="1">
                <a:solidFill>
                  <a:srgbClr val="65B042"/>
                </a:solidFill>
                <a:highlight>
                  <a:srgbClr val="000000"/>
                </a:highlight>
                <a:latin typeface="Source Code Pro"/>
              </a:rPr>
              <a:t>devstories.webm</a:t>
            </a:r>
            <a:r>
              <a:rPr lang="en-US" altLang="en-US" b="1" dirty="0" err="1">
                <a:solidFill>
                  <a:srgbClr val="65B042"/>
                </a:solidFill>
                <a:highlight>
                  <a:srgbClr val="000000"/>
                </a:highlight>
                <a:latin typeface="Source Code Pro"/>
              </a:rPr>
              <a:t>#t</a:t>
            </a:r>
            <a:r>
              <a:rPr lang="en-US" altLang="en-US" b="1" dirty="0">
                <a:solidFill>
                  <a:srgbClr val="65B042"/>
                </a:solidFill>
                <a:highlight>
                  <a:srgbClr val="000000"/>
                </a:highlight>
                <a:latin typeface="Source Code Pro"/>
              </a:rPr>
              <a:t>=10,20</a:t>
            </a:r>
            <a:r>
              <a:rPr lang="en-US" altLang="en-US" dirty="0">
                <a:solidFill>
                  <a:srgbClr val="65B042"/>
                </a:solidFill>
                <a:highlight>
                  <a:srgbClr val="000000"/>
                </a:highlight>
                <a:latin typeface="Source Code Pro"/>
              </a:rPr>
              <a:t>"</a:t>
            </a:r>
            <a:r>
              <a:rPr lang="en-US" altLang="en-US" dirty="0">
                <a:solidFill>
                  <a:srgbClr val="FFFFFF"/>
                </a:solidFill>
                <a:highlight>
                  <a:srgbClr val="000000"/>
                </a:highlight>
                <a:latin typeface="Source Code Pro"/>
              </a:rPr>
              <a:t> </a:t>
            </a:r>
            <a:r>
              <a:rPr lang="en-US" altLang="en-US" dirty="0">
                <a:solidFill>
                  <a:srgbClr val="BDB76B"/>
                </a:solidFill>
                <a:highlight>
                  <a:srgbClr val="000000"/>
                </a:highlight>
                <a:latin typeface="Source Code Pro"/>
              </a:rPr>
              <a:t>type</a:t>
            </a:r>
            <a:r>
              <a:rPr lang="en-US" altLang="en-US" dirty="0">
                <a:solidFill>
                  <a:srgbClr val="FFFFFF"/>
                </a:solidFill>
                <a:highlight>
                  <a:srgbClr val="000000"/>
                </a:highlight>
                <a:latin typeface="Source Code Pro"/>
              </a:rPr>
              <a:t>=</a:t>
            </a:r>
            <a:r>
              <a:rPr lang="en-US" altLang="en-US" dirty="0">
                <a:solidFill>
                  <a:srgbClr val="65B042"/>
                </a:solidFill>
                <a:highlight>
                  <a:srgbClr val="000000"/>
                </a:highlight>
                <a:latin typeface="Source Code Pro"/>
              </a:rPr>
              <a:t>'video/</a:t>
            </a:r>
            <a:r>
              <a:rPr lang="en-US" altLang="en-US" dirty="0" err="1">
                <a:solidFill>
                  <a:srgbClr val="65B042"/>
                </a:solidFill>
                <a:highlight>
                  <a:srgbClr val="000000"/>
                </a:highlight>
                <a:latin typeface="Source Code Pro"/>
              </a:rPr>
              <a:t>webm;codecs</a:t>
            </a:r>
            <a:r>
              <a:rPr lang="en-US" altLang="en-US" dirty="0">
                <a:solidFill>
                  <a:srgbClr val="65B042"/>
                </a:solidFill>
                <a:highlight>
                  <a:srgbClr val="000000"/>
                </a:highlight>
                <a:latin typeface="Source Code Pro"/>
              </a:rPr>
              <a:t>="vp8, </a:t>
            </a:r>
            <a:r>
              <a:rPr lang="en-US" altLang="en-US" dirty="0" err="1">
                <a:solidFill>
                  <a:srgbClr val="65B042"/>
                </a:solidFill>
                <a:highlight>
                  <a:srgbClr val="000000"/>
                </a:highlight>
                <a:latin typeface="Source Code Pro"/>
              </a:rPr>
              <a:t>vorbis</a:t>
            </a:r>
            <a:r>
              <a:rPr lang="en-US" altLang="en-US" dirty="0">
                <a:solidFill>
                  <a:srgbClr val="65B042"/>
                </a:solidFill>
                <a:highlight>
                  <a:srgbClr val="000000"/>
                </a:highlight>
                <a:latin typeface="Source Code Pro"/>
              </a:rPr>
              <a:t>"'</a:t>
            </a:r>
            <a:r>
              <a:rPr lang="en-US" altLang="en-US" dirty="0">
                <a:solidFill>
                  <a:srgbClr val="FFFFFF"/>
                </a:solidFill>
                <a:highlight>
                  <a:srgbClr val="000000"/>
                </a:highlight>
                <a:latin typeface="Source Code Pro"/>
              </a:rPr>
              <a:t> </a:t>
            </a:r>
            <a:r>
              <a:rPr lang="en-US" altLang="en-US" dirty="0">
                <a:solidFill>
                  <a:srgbClr val="89BDFF"/>
                </a:solidFill>
                <a:highlight>
                  <a:srgbClr val="000000"/>
                </a:highlight>
                <a:latin typeface="Source Code Pro"/>
              </a:rPr>
              <a:t>/&gt;</a:t>
            </a:r>
            <a:r>
              <a:rPr lang="en-US" altLang="en-US" sz="2400" dirty="0">
                <a:solidFill>
                  <a:schemeClr val="tx1"/>
                </a:solidFill>
                <a:highlight>
                  <a:srgbClr val="000000"/>
                </a:highlight>
              </a:rPr>
              <a:t> </a:t>
            </a:r>
            <a:endParaRPr lang="en-US" altLang="en-US" sz="4000" dirty="0">
              <a:solidFill>
                <a:schemeClr val="tx1"/>
              </a:solidFill>
              <a:highlight>
                <a:srgbClr val="000000"/>
              </a:highlight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6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9D6D5-B5C3-4F78-BEF2-EA2F1BCF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055" y="4623531"/>
            <a:ext cx="4201824" cy="1575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Audio</a:t>
            </a: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916921E-0792-45DC-AB86-1F53A5A7D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adphones">
            <a:extLst>
              <a:ext uri="{FF2B5EF4-FFF2-40B4-BE49-F238E27FC236}">
                <a16:creationId xmlns:a16="http://schemas.microsoft.com/office/drawing/2014/main" id="{76292164-BC3F-4730-93AE-14534E1DA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639" y="723899"/>
            <a:ext cx="3566161" cy="35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2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9D49-57B5-4B29-B36C-4294CE1E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Supported formats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388FE2-2F9C-4B9D-9C94-C26C16A29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71327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69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Native Audio Player controls">
            <a:extLst>
              <a:ext uri="{FF2B5EF4-FFF2-40B4-BE49-F238E27FC236}">
                <a16:creationId xmlns:a16="http://schemas.microsoft.com/office/drawing/2014/main" id="{4665CC22-C0CE-402C-9DA6-10B2110AB0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695709"/>
            <a:ext cx="7003433" cy="346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D1912-0C88-493B-89F0-E05584DD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9258" y="2386065"/>
            <a:ext cx="3081576" cy="20858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Default browser styles</a:t>
            </a:r>
          </a:p>
        </p:txBody>
      </p:sp>
    </p:spTree>
    <p:extLst>
      <p:ext uri="{BB962C8B-B14F-4D97-AF65-F5344CB8AC3E}">
        <p14:creationId xmlns:p14="http://schemas.microsoft.com/office/powerpoint/2010/main" val="20793349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F1CA8E"/>
      </a:hlink>
      <a:folHlink>
        <a:srgbClr val="FAEDD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467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Source Code Pro</vt:lpstr>
      <vt:lpstr>Wingdings 2</vt:lpstr>
      <vt:lpstr>Dividend</vt:lpstr>
      <vt:lpstr>HTML5 Tags</vt:lpstr>
      <vt:lpstr>Video</vt:lpstr>
      <vt:lpstr>The grateful death of  video plug-ins</vt:lpstr>
      <vt:lpstr>Supported formats</vt:lpstr>
      <vt:lpstr>Important attributes and tag</vt:lpstr>
      <vt:lpstr>Video display and media fragments</vt:lpstr>
      <vt:lpstr>Audio</vt:lpstr>
      <vt:lpstr>Supported formats</vt:lpstr>
      <vt:lpstr>Default browser styles</vt:lpstr>
      <vt:lpstr>canvas</vt:lpstr>
      <vt:lpstr>Let’s see how canvas works</vt:lpstr>
      <vt:lpstr>Practice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Tags</dc:title>
  <dc:creator>Bekah Howe</dc:creator>
  <cp:lastModifiedBy>Bekah Howe</cp:lastModifiedBy>
  <cp:revision>1</cp:revision>
  <dcterms:created xsi:type="dcterms:W3CDTF">2019-02-22T01:11:56Z</dcterms:created>
  <dcterms:modified xsi:type="dcterms:W3CDTF">2019-02-22T01:15:26Z</dcterms:modified>
</cp:coreProperties>
</file>