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22"/>
    <a:srgbClr val="994914"/>
    <a:srgbClr val="AEA27C"/>
    <a:srgbClr val="D8A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D5528-9150-4C9B-848D-C22497F0AE8D}" v="79" dt="2019-02-08T01:04:5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node_insertbefore2" TargetMode="External"/><Relationship Id="rId2" Type="http://schemas.openxmlformats.org/officeDocument/2006/relationships/hyperlink" Target="https://www.w3schools.com/jsref/tryit.asp?filename=tryjsref_node_appendchild" TargetMode="External"/><Relationship Id="rId1" Type="http://schemas.openxmlformats.org/officeDocument/2006/relationships/hyperlink" Target="https://glitch.com/edit/" TargetMode="External"/><Relationship Id="rId4" Type="http://schemas.openxmlformats.org/officeDocument/2006/relationships/hyperlink" Target="https://www.w3schools.com/jsref/tryit.asp?filename=tryjsref_node_removechil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node_insertbefore2" TargetMode="External"/><Relationship Id="rId2" Type="http://schemas.openxmlformats.org/officeDocument/2006/relationships/hyperlink" Target="https://www.w3schools.com/jsref/tryit.asp?filename=tryjsref_node_appendchild" TargetMode="External"/><Relationship Id="rId1" Type="http://schemas.openxmlformats.org/officeDocument/2006/relationships/hyperlink" Target="https://glitch.com/edit/" TargetMode="External"/><Relationship Id="rId4" Type="http://schemas.openxmlformats.org/officeDocument/2006/relationships/hyperlink" Target="https://www.w3schools.com/jsref/tryit.asp?filename=tryjsref_node_removechil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A1417-A8D4-47A5-8630-32E0C52C481B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D0BF5D-3FF0-47AD-A4A6-743DDFE0AB9E}">
      <dgm:prSet/>
      <dgm:spPr/>
      <dgm:t>
        <a:bodyPr/>
        <a:lstStyle/>
        <a:p>
          <a:r>
            <a:rPr lang="en-US"/>
            <a:t>createElement()</a:t>
          </a:r>
        </a:p>
      </dgm:t>
    </dgm:pt>
    <dgm:pt modelId="{FD8AA7D4-A3BA-452B-AEB8-31D4765E8391}" type="parTrans" cxnId="{CE346EAA-377A-45F7-81A7-C7AB27AD4340}">
      <dgm:prSet/>
      <dgm:spPr/>
      <dgm:t>
        <a:bodyPr/>
        <a:lstStyle/>
        <a:p>
          <a:endParaRPr lang="en-US"/>
        </a:p>
      </dgm:t>
    </dgm:pt>
    <dgm:pt modelId="{3CE59C0F-50CD-4FB3-9213-3DDD56BAE8F2}" type="sibTrans" cxnId="{CE346EAA-377A-45F7-81A7-C7AB27AD4340}">
      <dgm:prSet/>
      <dgm:spPr/>
      <dgm:t>
        <a:bodyPr/>
        <a:lstStyle/>
        <a:p>
          <a:endParaRPr lang="en-US"/>
        </a:p>
      </dgm:t>
    </dgm:pt>
    <dgm:pt modelId="{5559DCEE-A10A-4F83-A46A-4EEE6462E626}">
      <dgm:prSet/>
      <dgm:spPr/>
      <dgm:t>
        <a:bodyPr/>
        <a:lstStyle/>
        <a:p>
          <a:r>
            <a:rPr lang="en-US"/>
            <a:t>createTextNode()</a:t>
          </a:r>
        </a:p>
      </dgm:t>
    </dgm:pt>
    <dgm:pt modelId="{677D4C57-842C-4CAE-9C9E-10C0FD9F3760}" type="parTrans" cxnId="{DA3CC4EF-2FF8-4774-AFB9-2CE2CD86EA70}">
      <dgm:prSet/>
      <dgm:spPr/>
      <dgm:t>
        <a:bodyPr/>
        <a:lstStyle/>
        <a:p>
          <a:endParaRPr lang="en-US"/>
        </a:p>
      </dgm:t>
    </dgm:pt>
    <dgm:pt modelId="{94280250-6160-4358-9E44-BC88E5B2B3D5}" type="sibTrans" cxnId="{DA3CC4EF-2FF8-4774-AFB9-2CE2CD86EA70}">
      <dgm:prSet/>
      <dgm:spPr/>
      <dgm:t>
        <a:bodyPr/>
        <a:lstStyle/>
        <a:p>
          <a:endParaRPr lang="en-US"/>
        </a:p>
      </dgm:t>
    </dgm:pt>
    <dgm:pt modelId="{CE1FC86F-CC78-4640-B7BA-8D1AFB09DAB6}">
      <dgm:prSet/>
      <dgm:spPr/>
      <dgm:t>
        <a:bodyPr/>
        <a:lstStyle/>
        <a:p>
          <a:r>
            <a:rPr lang="en-US"/>
            <a:t>appendChild()</a:t>
          </a:r>
        </a:p>
      </dgm:t>
    </dgm:pt>
    <dgm:pt modelId="{83D84347-B4AF-4284-91B2-99D0FF293871}" type="parTrans" cxnId="{116CD77F-BF86-4505-9762-5BD63A1D65F5}">
      <dgm:prSet/>
      <dgm:spPr/>
      <dgm:t>
        <a:bodyPr/>
        <a:lstStyle/>
        <a:p>
          <a:endParaRPr lang="en-US"/>
        </a:p>
      </dgm:t>
    </dgm:pt>
    <dgm:pt modelId="{3CFF12F2-0D40-4AC6-8CE2-EF8F7FB59BD2}" type="sibTrans" cxnId="{116CD77F-BF86-4505-9762-5BD63A1D65F5}">
      <dgm:prSet/>
      <dgm:spPr/>
      <dgm:t>
        <a:bodyPr/>
        <a:lstStyle/>
        <a:p>
          <a:endParaRPr lang="en-US"/>
        </a:p>
      </dgm:t>
    </dgm:pt>
    <dgm:pt modelId="{37D079FA-264E-4B39-8435-00781200812F}">
      <dgm:prSet/>
      <dgm:spPr/>
      <dgm:t>
        <a:bodyPr/>
        <a:lstStyle/>
        <a:p>
          <a:r>
            <a:rPr lang="en-US"/>
            <a:t>insertBefore()</a:t>
          </a:r>
        </a:p>
      </dgm:t>
    </dgm:pt>
    <dgm:pt modelId="{190718BA-0525-4A46-B032-F175BE3FB829}" type="parTrans" cxnId="{9B5E1123-FB8A-4E4E-A7D3-771B3D28381C}">
      <dgm:prSet/>
      <dgm:spPr/>
      <dgm:t>
        <a:bodyPr/>
        <a:lstStyle/>
        <a:p>
          <a:endParaRPr lang="en-US"/>
        </a:p>
      </dgm:t>
    </dgm:pt>
    <dgm:pt modelId="{943A65B3-5342-46A3-9BDD-C88E8979D448}" type="sibTrans" cxnId="{9B5E1123-FB8A-4E4E-A7D3-771B3D28381C}">
      <dgm:prSet/>
      <dgm:spPr/>
      <dgm:t>
        <a:bodyPr/>
        <a:lstStyle/>
        <a:p>
          <a:endParaRPr lang="en-US"/>
        </a:p>
      </dgm:t>
    </dgm:pt>
    <dgm:pt modelId="{CA6A382F-8FE4-43F5-AB1C-36E86A0440EE}">
      <dgm:prSet/>
      <dgm:spPr/>
      <dgm:t>
        <a:bodyPr/>
        <a:lstStyle/>
        <a:p>
          <a:r>
            <a:rPr lang="en-US"/>
            <a:t>removeChild()</a:t>
          </a:r>
        </a:p>
      </dgm:t>
    </dgm:pt>
    <dgm:pt modelId="{06224E13-24E1-45CE-A01D-60F2ECCD0445}" type="parTrans" cxnId="{6562494E-F063-4C53-B906-1B713538C859}">
      <dgm:prSet/>
      <dgm:spPr/>
      <dgm:t>
        <a:bodyPr/>
        <a:lstStyle/>
        <a:p>
          <a:endParaRPr lang="en-US"/>
        </a:p>
      </dgm:t>
    </dgm:pt>
    <dgm:pt modelId="{B04F6999-C918-40C0-9E3F-542DB91706DD}" type="sibTrans" cxnId="{6562494E-F063-4C53-B906-1B713538C859}">
      <dgm:prSet/>
      <dgm:spPr/>
      <dgm:t>
        <a:bodyPr/>
        <a:lstStyle/>
        <a:p>
          <a:endParaRPr lang="en-US"/>
        </a:p>
      </dgm:t>
    </dgm:pt>
    <dgm:pt modelId="{56684C78-9807-440B-913C-B236200EE9D6}" type="pres">
      <dgm:prSet presAssocID="{D30A1417-A8D4-47A5-8630-32E0C52C481B}" presName="Name0" presStyleCnt="0">
        <dgm:presLayoutVars>
          <dgm:dir/>
          <dgm:animLvl val="lvl"/>
          <dgm:resizeHandles val="exact"/>
        </dgm:presLayoutVars>
      </dgm:prSet>
      <dgm:spPr/>
    </dgm:pt>
    <dgm:pt modelId="{143E0064-9AB6-416A-8521-DFC40BF2F6B8}" type="pres">
      <dgm:prSet presAssocID="{55D0BF5D-3FF0-47AD-A4A6-743DDFE0AB9E}" presName="linNode" presStyleCnt="0"/>
      <dgm:spPr/>
    </dgm:pt>
    <dgm:pt modelId="{F1B5BC9B-3241-4593-9928-C3F65BADADD4}" type="pres">
      <dgm:prSet presAssocID="{55D0BF5D-3FF0-47AD-A4A6-743DDFE0AB9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7EB6F23-ECEE-4FB4-98C4-CE5213744917}" type="pres">
      <dgm:prSet presAssocID="{55D0BF5D-3FF0-47AD-A4A6-743DDFE0AB9E}" presName="descendantText" presStyleLbl="alignAccFollowNode1" presStyleIdx="0" presStyleCnt="1">
        <dgm:presLayoutVars>
          <dgm:bulletEnabled val="1"/>
        </dgm:presLayoutVars>
      </dgm:prSet>
      <dgm:spPr/>
    </dgm:pt>
    <dgm:pt modelId="{E44EB03A-DEDB-43FC-9617-A212BC044EF5}" type="pres">
      <dgm:prSet presAssocID="{3CE59C0F-50CD-4FB3-9213-3DDD56BAE8F2}" presName="sp" presStyleCnt="0"/>
      <dgm:spPr/>
    </dgm:pt>
    <dgm:pt modelId="{C4EE7437-ECDD-4C2C-8A71-60E41D5991D6}" type="pres">
      <dgm:prSet presAssocID="{CE1FC86F-CC78-4640-B7BA-8D1AFB09DAB6}" presName="linNode" presStyleCnt="0"/>
      <dgm:spPr/>
    </dgm:pt>
    <dgm:pt modelId="{A7DA2FDF-6FA1-4ADD-937F-306EB0A93691}" type="pres">
      <dgm:prSet presAssocID="{CE1FC86F-CC78-4640-B7BA-8D1AFB09DAB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B6D6A24-2199-4321-88A9-A4556F5A78BC}" type="pres">
      <dgm:prSet presAssocID="{3CFF12F2-0D40-4AC6-8CE2-EF8F7FB59BD2}" presName="sp" presStyleCnt="0"/>
      <dgm:spPr/>
    </dgm:pt>
    <dgm:pt modelId="{CFCD9028-BCB2-4780-AFAD-405ED4740D03}" type="pres">
      <dgm:prSet presAssocID="{37D079FA-264E-4B39-8435-00781200812F}" presName="linNode" presStyleCnt="0"/>
      <dgm:spPr/>
    </dgm:pt>
    <dgm:pt modelId="{8F9D53CE-3902-4BBA-A8EB-69AF83D3828A}" type="pres">
      <dgm:prSet presAssocID="{37D079FA-264E-4B39-8435-00781200812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C615C10-0EB8-4A1A-AF31-0A3126158824}" type="pres">
      <dgm:prSet presAssocID="{943A65B3-5342-46A3-9BDD-C88E8979D448}" presName="sp" presStyleCnt="0"/>
      <dgm:spPr/>
    </dgm:pt>
    <dgm:pt modelId="{F6BAFB1B-1B77-4196-BB99-052ACD6AABDC}" type="pres">
      <dgm:prSet presAssocID="{CA6A382F-8FE4-43F5-AB1C-36E86A0440EE}" presName="linNode" presStyleCnt="0"/>
      <dgm:spPr/>
    </dgm:pt>
    <dgm:pt modelId="{25845617-B2A7-4A84-B5B1-B916BAC7AA25}" type="pres">
      <dgm:prSet presAssocID="{CA6A382F-8FE4-43F5-AB1C-36E86A0440E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B22F41C-550B-4773-8838-AC92FD0461F5}" type="presOf" srcId="{37D079FA-264E-4B39-8435-00781200812F}" destId="{8F9D53CE-3902-4BBA-A8EB-69AF83D3828A}" srcOrd="0" destOrd="0" presId="urn:microsoft.com/office/officeart/2005/8/layout/vList5"/>
    <dgm:cxn modelId="{9B5E1123-FB8A-4E4E-A7D3-771B3D28381C}" srcId="{D30A1417-A8D4-47A5-8630-32E0C52C481B}" destId="{37D079FA-264E-4B39-8435-00781200812F}" srcOrd="2" destOrd="0" parTransId="{190718BA-0525-4A46-B032-F175BE3FB829}" sibTransId="{943A65B3-5342-46A3-9BDD-C88E8979D448}"/>
    <dgm:cxn modelId="{D1AD705C-A00F-4922-A6CC-DA81C305B182}" type="presOf" srcId="{CE1FC86F-CC78-4640-B7BA-8D1AFB09DAB6}" destId="{A7DA2FDF-6FA1-4ADD-937F-306EB0A93691}" srcOrd="0" destOrd="0" presId="urn:microsoft.com/office/officeart/2005/8/layout/vList5"/>
    <dgm:cxn modelId="{6562494E-F063-4C53-B906-1B713538C859}" srcId="{D30A1417-A8D4-47A5-8630-32E0C52C481B}" destId="{CA6A382F-8FE4-43F5-AB1C-36E86A0440EE}" srcOrd="3" destOrd="0" parTransId="{06224E13-24E1-45CE-A01D-60F2ECCD0445}" sibTransId="{B04F6999-C918-40C0-9E3F-542DB91706DD}"/>
    <dgm:cxn modelId="{116CD77F-BF86-4505-9762-5BD63A1D65F5}" srcId="{D30A1417-A8D4-47A5-8630-32E0C52C481B}" destId="{CE1FC86F-CC78-4640-B7BA-8D1AFB09DAB6}" srcOrd="1" destOrd="0" parTransId="{83D84347-B4AF-4284-91B2-99D0FF293871}" sibTransId="{3CFF12F2-0D40-4AC6-8CE2-EF8F7FB59BD2}"/>
    <dgm:cxn modelId="{7148EE95-95E4-4A74-9E56-734E8B036EB9}" type="presOf" srcId="{5559DCEE-A10A-4F83-A46A-4EEE6462E626}" destId="{67EB6F23-ECEE-4FB4-98C4-CE5213744917}" srcOrd="0" destOrd="0" presId="urn:microsoft.com/office/officeart/2005/8/layout/vList5"/>
    <dgm:cxn modelId="{CE346EAA-377A-45F7-81A7-C7AB27AD4340}" srcId="{D30A1417-A8D4-47A5-8630-32E0C52C481B}" destId="{55D0BF5D-3FF0-47AD-A4A6-743DDFE0AB9E}" srcOrd="0" destOrd="0" parTransId="{FD8AA7D4-A3BA-452B-AEB8-31D4765E8391}" sibTransId="{3CE59C0F-50CD-4FB3-9213-3DDD56BAE8F2}"/>
    <dgm:cxn modelId="{903A54BA-259E-4F41-A4E6-344FF294D159}" type="presOf" srcId="{55D0BF5D-3FF0-47AD-A4A6-743DDFE0AB9E}" destId="{F1B5BC9B-3241-4593-9928-C3F65BADADD4}" srcOrd="0" destOrd="0" presId="urn:microsoft.com/office/officeart/2005/8/layout/vList5"/>
    <dgm:cxn modelId="{32A418EF-0C68-42A2-85DC-D7111CFD3676}" type="presOf" srcId="{CA6A382F-8FE4-43F5-AB1C-36E86A0440EE}" destId="{25845617-B2A7-4A84-B5B1-B916BAC7AA25}" srcOrd="0" destOrd="0" presId="urn:microsoft.com/office/officeart/2005/8/layout/vList5"/>
    <dgm:cxn modelId="{DA3CC4EF-2FF8-4774-AFB9-2CE2CD86EA70}" srcId="{55D0BF5D-3FF0-47AD-A4A6-743DDFE0AB9E}" destId="{5559DCEE-A10A-4F83-A46A-4EEE6462E626}" srcOrd="0" destOrd="0" parTransId="{677D4C57-842C-4CAE-9C9E-10C0FD9F3760}" sibTransId="{94280250-6160-4358-9E44-BC88E5B2B3D5}"/>
    <dgm:cxn modelId="{153946F7-9348-4052-9B0B-D9F4A2FBA4A5}" type="presOf" srcId="{D30A1417-A8D4-47A5-8630-32E0C52C481B}" destId="{56684C78-9807-440B-913C-B236200EE9D6}" srcOrd="0" destOrd="0" presId="urn:microsoft.com/office/officeart/2005/8/layout/vList5"/>
    <dgm:cxn modelId="{057FD9D4-A5DB-4985-8A09-050FCFD3ECCF}" type="presParOf" srcId="{56684C78-9807-440B-913C-B236200EE9D6}" destId="{143E0064-9AB6-416A-8521-DFC40BF2F6B8}" srcOrd="0" destOrd="0" presId="urn:microsoft.com/office/officeart/2005/8/layout/vList5"/>
    <dgm:cxn modelId="{CD8DEEF7-3CA0-4E75-B83C-5B2392A55A92}" type="presParOf" srcId="{143E0064-9AB6-416A-8521-DFC40BF2F6B8}" destId="{F1B5BC9B-3241-4593-9928-C3F65BADADD4}" srcOrd="0" destOrd="0" presId="urn:microsoft.com/office/officeart/2005/8/layout/vList5"/>
    <dgm:cxn modelId="{86BFD922-4228-4A76-BFC2-7D4DCD224FAF}" type="presParOf" srcId="{143E0064-9AB6-416A-8521-DFC40BF2F6B8}" destId="{67EB6F23-ECEE-4FB4-98C4-CE5213744917}" srcOrd="1" destOrd="0" presId="urn:microsoft.com/office/officeart/2005/8/layout/vList5"/>
    <dgm:cxn modelId="{2B27CE7D-0B04-4490-8C52-0E92985336E6}" type="presParOf" srcId="{56684C78-9807-440B-913C-B236200EE9D6}" destId="{E44EB03A-DEDB-43FC-9617-A212BC044EF5}" srcOrd="1" destOrd="0" presId="urn:microsoft.com/office/officeart/2005/8/layout/vList5"/>
    <dgm:cxn modelId="{07F663F6-97C0-4549-87C1-3450A3261A23}" type="presParOf" srcId="{56684C78-9807-440B-913C-B236200EE9D6}" destId="{C4EE7437-ECDD-4C2C-8A71-60E41D5991D6}" srcOrd="2" destOrd="0" presId="urn:microsoft.com/office/officeart/2005/8/layout/vList5"/>
    <dgm:cxn modelId="{A387A24B-D1D9-4518-977A-A5F90BE3364F}" type="presParOf" srcId="{C4EE7437-ECDD-4C2C-8A71-60E41D5991D6}" destId="{A7DA2FDF-6FA1-4ADD-937F-306EB0A93691}" srcOrd="0" destOrd="0" presId="urn:microsoft.com/office/officeart/2005/8/layout/vList5"/>
    <dgm:cxn modelId="{AAB12F00-DC50-4242-86D3-8F3C26303D05}" type="presParOf" srcId="{56684C78-9807-440B-913C-B236200EE9D6}" destId="{FB6D6A24-2199-4321-88A9-A4556F5A78BC}" srcOrd="3" destOrd="0" presId="urn:microsoft.com/office/officeart/2005/8/layout/vList5"/>
    <dgm:cxn modelId="{AEB09E41-4EBD-4398-9D14-E5C6A2C21D4C}" type="presParOf" srcId="{56684C78-9807-440B-913C-B236200EE9D6}" destId="{CFCD9028-BCB2-4780-AFAD-405ED4740D03}" srcOrd="4" destOrd="0" presId="urn:microsoft.com/office/officeart/2005/8/layout/vList5"/>
    <dgm:cxn modelId="{A6145145-F08C-4C19-AE43-0E5247E3847F}" type="presParOf" srcId="{CFCD9028-BCB2-4780-AFAD-405ED4740D03}" destId="{8F9D53CE-3902-4BBA-A8EB-69AF83D3828A}" srcOrd="0" destOrd="0" presId="urn:microsoft.com/office/officeart/2005/8/layout/vList5"/>
    <dgm:cxn modelId="{7A0B45B7-3874-48C9-B6F7-3BC03EF35677}" type="presParOf" srcId="{56684C78-9807-440B-913C-B236200EE9D6}" destId="{DC615C10-0EB8-4A1A-AF31-0A3126158824}" srcOrd="5" destOrd="0" presId="urn:microsoft.com/office/officeart/2005/8/layout/vList5"/>
    <dgm:cxn modelId="{A0B38442-3398-4646-9F8E-4C7D183A305B}" type="presParOf" srcId="{56684C78-9807-440B-913C-B236200EE9D6}" destId="{F6BAFB1B-1B77-4196-BB99-052ACD6AABDC}" srcOrd="6" destOrd="0" presId="urn:microsoft.com/office/officeart/2005/8/layout/vList5"/>
    <dgm:cxn modelId="{3DCD2D8A-D8AB-42EE-8382-71E3D3B46EED}" type="presParOf" srcId="{F6BAFB1B-1B77-4196-BB99-052ACD6AABDC}" destId="{25845617-B2A7-4A84-B5B1-B916BAC7AA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6818F-9435-4F2E-BA71-61ADDAE95F4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E3E313-0778-48F7-AFC8-2828EBB706C7}">
      <dgm:prSet/>
      <dgm:spPr/>
      <dgm:t>
        <a:bodyPr/>
        <a:lstStyle/>
        <a:p>
          <a:r>
            <a:rPr lang="en-US"/>
            <a:t>createElement()</a:t>
          </a:r>
        </a:p>
      </dgm:t>
    </dgm:pt>
    <dgm:pt modelId="{857D6557-14FC-46F8-9609-4CD9FE51DCA5}" type="parTrans" cxnId="{E79F41DE-299F-4E47-9DCA-CB052F996F7D}">
      <dgm:prSet/>
      <dgm:spPr/>
      <dgm:t>
        <a:bodyPr/>
        <a:lstStyle/>
        <a:p>
          <a:endParaRPr lang="en-US"/>
        </a:p>
      </dgm:t>
    </dgm:pt>
    <dgm:pt modelId="{D45DC078-0387-4425-ABF8-D7253D0E6186}" type="sibTrans" cxnId="{E79F41DE-299F-4E47-9DCA-CB052F996F7D}">
      <dgm:prSet/>
      <dgm:spPr/>
      <dgm:t>
        <a:bodyPr/>
        <a:lstStyle/>
        <a:p>
          <a:endParaRPr lang="en-US"/>
        </a:p>
      </dgm:t>
    </dgm:pt>
    <dgm:pt modelId="{6E98A330-5CA3-412A-BB11-684D54A65C8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https://glitch.com/edit/#!/domdomdom?path=index.html:7:48</a:t>
          </a:r>
          <a:endParaRPr lang="en-US"/>
        </a:p>
      </dgm:t>
    </dgm:pt>
    <dgm:pt modelId="{B4209FEA-8567-4C36-B158-028DB51B1C13}" type="parTrans" cxnId="{21CC2AA1-65B3-4AB9-A80D-08E38FE4BAAA}">
      <dgm:prSet/>
      <dgm:spPr/>
      <dgm:t>
        <a:bodyPr/>
        <a:lstStyle/>
        <a:p>
          <a:endParaRPr lang="en-US"/>
        </a:p>
      </dgm:t>
    </dgm:pt>
    <dgm:pt modelId="{4C89944D-0D5B-4DD4-9437-B7CB3AD7C223}" type="sibTrans" cxnId="{21CC2AA1-65B3-4AB9-A80D-08E38FE4BAAA}">
      <dgm:prSet/>
      <dgm:spPr/>
      <dgm:t>
        <a:bodyPr/>
        <a:lstStyle/>
        <a:p>
          <a:endParaRPr lang="en-US"/>
        </a:p>
      </dgm:t>
    </dgm:pt>
    <dgm:pt modelId="{86251CF8-E273-4FB2-8328-0AA0E38CB1AE}">
      <dgm:prSet/>
      <dgm:spPr/>
      <dgm:t>
        <a:bodyPr/>
        <a:lstStyle/>
        <a:p>
          <a:r>
            <a:rPr lang="en-US"/>
            <a:t>appendChild()</a:t>
          </a:r>
        </a:p>
      </dgm:t>
    </dgm:pt>
    <dgm:pt modelId="{76816FA5-301E-44A2-BA02-A4D42526F4E9}" type="parTrans" cxnId="{B9A827E6-D9EC-469B-B629-0C52172AC0BF}">
      <dgm:prSet/>
      <dgm:spPr/>
      <dgm:t>
        <a:bodyPr/>
        <a:lstStyle/>
        <a:p>
          <a:endParaRPr lang="en-US"/>
        </a:p>
      </dgm:t>
    </dgm:pt>
    <dgm:pt modelId="{87AE7B53-3288-46A8-8316-A42D3A7BE6C0}" type="sibTrans" cxnId="{B9A827E6-D9EC-469B-B629-0C52172AC0BF}">
      <dgm:prSet/>
      <dgm:spPr/>
      <dgm:t>
        <a:bodyPr/>
        <a:lstStyle/>
        <a:p>
          <a:endParaRPr lang="en-US"/>
        </a:p>
      </dgm:t>
    </dgm:pt>
    <dgm:pt modelId="{00EE40D7-F3D4-4D40-A9B2-38834A1266C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https://www.w3schools.com/jsref/tryit.asp?filename=tryjsref_node_appendchild</a:t>
          </a:r>
          <a:endParaRPr lang="en-US"/>
        </a:p>
      </dgm:t>
    </dgm:pt>
    <dgm:pt modelId="{952A47D6-F406-4171-9865-8CFA8BFCAE14}" type="parTrans" cxnId="{3E7045B6-131F-4D64-9257-B92B5F086618}">
      <dgm:prSet/>
      <dgm:spPr/>
      <dgm:t>
        <a:bodyPr/>
        <a:lstStyle/>
        <a:p>
          <a:endParaRPr lang="en-US"/>
        </a:p>
      </dgm:t>
    </dgm:pt>
    <dgm:pt modelId="{BC013000-CBDA-4FED-A556-CF479554154D}" type="sibTrans" cxnId="{3E7045B6-131F-4D64-9257-B92B5F086618}">
      <dgm:prSet/>
      <dgm:spPr/>
      <dgm:t>
        <a:bodyPr/>
        <a:lstStyle/>
        <a:p>
          <a:endParaRPr lang="en-US"/>
        </a:p>
      </dgm:t>
    </dgm:pt>
    <dgm:pt modelId="{7961A997-3007-4D1A-BF7C-3A19443C4D6F}">
      <dgm:prSet/>
      <dgm:spPr/>
      <dgm:t>
        <a:bodyPr/>
        <a:lstStyle/>
        <a:p>
          <a:r>
            <a:rPr lang="en-US"/>
            <a:t>insertBefore()</a:t>
          </a:r>
        </a:p>
      </dgm:t>
    </dgm:pt>
    <dgm:pt modelId="{AA3FD5C0-66BD-457E-9E73-3B04802FA8E6}" type="parTrans" cxnId="{CF8C4CA1-12E5-4ED4-9842-7F728C830417}">
      <dgm:prSet/>
      <dgm:spPr/>
      <dgm:t>
        <a:bodyPr/>
        <a:lstStyle/>
        <a:p>
          <a:endParaRPr lang="en-US"/>
        </a:p>
      </dgm:t>
    </dgm:pt>
    <dgm:pt modelId="{FDD8EEC4-01BB-4FBA-AD5D-6B6B5F3A6283}" type="sibTrans" cxnId="{CF8C4CA1-12E5-4ED4-9842-7F728C830417}">
      <dgm:prSet/>
      <dgm:spPr/>
      <dgm:t>
        <a:bodyPr/>
        <a:lstStyle/>
        <a:p>
          <a:endParaRPr lang="en-US"/>
        </a:p>
      </dgm:t>
    </dgm:pt>
    <dgm:pt modelId="{7033A4FC-C313-4868-8879-3A9ADF7397C2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https://www.w3schools.com/jsref/tryit.asp?filename=tryjsref_node_insertbefore2</a:t>
          </a:r>
          <a:endParaRPr lang="en-US"/>
        </a:p>
      </dgm:t>
    </dgm:pt>
    <dgm:pt modelId="{BC38C356-301F-43E0-A80B-1AB9BCF04C07}" type="parTrans" cxnId="{68B5E055-EDDB-462B-B476-7BECF76A6B4A}">
      <dgm:prSet/>
      <dgm:spPr/>
      <dgm:t>
        <a:bodyPr/>
        <a:lstStyle/>
        <a:p>
          <a:endParaRPr lang="en-US"/>
        </a:p>
      </dgm:t>
    </dgm:pt>
    <dgm:pt modelId="{BDD62666-D942-4E1E-A376-1414C544133A}" type="sibTrans" cxnId="{68B5E055-EDDB-462B-B476-7BECF76A6B4A}">
      <dgm:prSet/>
      <dgm:spPr/>
      <dgm:t>
        <a:bodyPr/>
        <a:lstStyle/>
        <a:p>
          <a:endParaRPr lang="en-US"/>
        </a:p>
      </dgm:t>
    </dgm:pt>
    <dgm:pt modelId="{251DFB6E-6FB9-4B90-BB5C-E9B8FCD0FC0C}">
      <dgm:prSet/>
      <dgm:spPr/>
      <dgm:t>
        <a:bodyPr/>
        <a:lstStyle/>
        <a:p>
          <a:r>
            <a:rPr lang="en-US"/>
            <a:t>removeChild()</a:t>
          </a:r>
        </a:p>
      </dgm:t>
    </dgm:pt>
    <dgm:pt modelId="{C759EC91-AD2A-4D42-980D-92FBF3D8B4AF}" type="parTrans" cxnId="{EFB66E02-0F15-4D3F-AF31-6D4DC4F9D960}">
      <dgm:prSet/>
      <dgm:spPr/>
      <dgm:t>
        <a:bodyPr/>
        <a:lstStyle/>
        <a:p>
          <a:endParaRPr lang="en-US"/>
        </a:p>
      </dgm:t>
    </dgm:pt>
    <dgm:pt modelId="{62111486-8427-42A8-A8C2-51BE0D03532B}" type="sibTrans" cxnId="{EFB66E02-0F15-4D3F-AF31-6D4DC4F9D960}">
      <dgm:prSet/>
      <dgm:spPr/>
      <dgm:t>
        <a:bodyPr/>
        <a:lstStyle/>
        <a:p>
          <a:endParaRPr lang="en-US"/>
        </a:p>
      </dgm:t>
    </dgm:pt>
    <dgm:pt modelId="{E0CD30B8-6D0E-46DD-BDC3-C3F840D227E5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https://www.w3schools.com/jsref/tryit.asp?filename=tryjsref_node_removechild</a:t>
          </a:r>
          <a:r>
            <a:rPr lang="en-US"/>
            <a:t> </a:t>
          </a:r>
        </a:p>
      </dgm:t>
    </dgm:pt>
    <dgm:pt modelId="{84A0E3B7-44EE-437D-8E51-85D031FF3780}" type="parTrans" cxnId="{752D940C-A958-4FF6-9F3B-F97321CD1FF2}">
      <dgm:prSet/>
      <dgm:spPr/>
      <dgm:t>
        <a:bodyPr/>
        <a:lstStyle/>
        <a:p>
          <a:endParaRPr lang="en-US"/>
        </a:p>
      </dgm:t>
    </dgm:pt>
    <dgm:pt modelId="{0378D36C-F00D-46A8-A3CB-028F4361FED3}" type="sibTrans" cxnId="{752D940C-A958-4FF6-9F3B-F97321CD1FF2}">
      <dgm:prSet/>
      <dgm:spPr/>
      <dgm:t>
        <a:bodyPr/>
        <a:lstStyle/>
        <a:p>
          <a:endParaRPr lang="en-US"/>
        </a:p>
      </dgm:t>
    </dgm:pt>
    <dgm:pt modelId="{1E2EA7DB-2855-4555-9E08-758882BA5386}" type="pres">
      <dgm:prSet presAssocID="{F206818F-9435-4F2E-BA71-61ADDAE95F4B}" presName="Name0" presStyleCnt="0">
        <dgm:presLayoutVars>
          <dgm:dir/>
          <dgm:animLvl val="lvl"/>
          <dgm:resizeHandles val="exact"/>
        </dgm:presLayoutVars>
      </dgm:prSet>
      <dgm:spPr/>
    </dgm:pt>
    <dgm:pt modelId="{3859691C-6606-4A8A-A264-24E9DAA044AB}" type="pres">
      <dgm:prSet presAssocID="{CEE3E313-0778-48F7-AFC8-2828EBB706C7}" presName="linNode" presStyleCnt="0"/>
      <dgm:spPr/>
    </dgm:pt>
    <dgm:pt modelId="{E92974C9-182A-4E0B-8AF5-F3EE93093D08}" type="pres">
      <dgm:prSet presAssocID="{CEE3E313-0778-48F7-AFC8-2828EBB706C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34CC2A2-CE9A-439D-952E-7387B96E08B2}" type="pres">
      <dgm:prSet presAssocID="{CEE3E313-0778-48F7-AFC8-2828EBB706C7}" presName="descendantText" presStyleLbl="alignAccFollowNode1" presStyleIdx="0" presStyleCnt="4">
        <dgm:presLayoutVars>
          <dgm:bulletEnabled val="1"/>
        </dgm:presLayoutVars>
      </dgm:prSet>
      <dgm:spPr/>
    </dgm:pt>
    <dgm:pt modelId="{8C705456-CB49-4A11-8AF2-6388005F98A4}" type="pres">
      <dgm:prSet presAssocID="{D45DC078-0387-4425-ABF8-D7253D0E6186}" presName="sp" presStyleCnt="0"/>
      <dgm:spPr/>
    </dgm:pt>
    <dgm:pt modelId="{660713A2-0D97-46FA-87B6-696E7FD2C183}" type="pres">
      <dgm:prSet presAssocID="{86251CF8-E273-4FB2-8328-0AA0E38CB1AE}" presName="linNode" presStyleCnt="0"/>
      <dgm:spPr/>
    </dgm:pt>
    <dgm:pt modelId="{37DFBA6E-708D-4295-B2C9-D5FC258425DB}" type="pres">
      <dgm:prSet presAssocID="{86251CF8-E273-4FB2-8328-0AA0E38CB1A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B90E361-0AE0-4177-9645-16B3F8F4ED6F}" type="pres">
      <dgm:prSet presAssocID="{86251CF8-E273-4FB2-8328-0AA0E38CB1AE}" presName="descendantText" presStyleLbl="alignAccFollowNode1" presStyleIdx="1" presStyleCnt="4">
        <dgm:presLayoutVars>
          <dgm:bulletEnabled val="1"/>
        </dgm:presLayoutVars>
      </dgm:prSet>
      <dgm:spPr/>
    </dgm:pt>
    <dgm:pt modelId="{08D45C44-E2A1-431F-8D47-170E8692F6BA}" type="pres">
      <dgm:prSet presAssocID="{87AE7B53-3288-46A8-8316-A42D3A7BE6C0}" presName="sp" presStyleCnt="0"/>
      <dgm:spPr/>
    </dgm:pt>
    <dgm:pt modelId="{AC0F059F-5956-4BF1-AC77-7988BC050F6A}" type="pres">
      <dgm:prSet presAssocID="{7961A997-3007-4D1A-BF7C-3A19443C4D6F}" presName="linNode" presStyleCnt="0"/>
      <dgm:spPr/>
    </dgm:pt>
    <dgm:pt modelId="{73F40A2F-A733-4BD4-9B9D-AF2003D67879}" type="pres">
      <dgm:prSet presAssocID="{7961A997-3007-4D1A-BF7C-3A19443C4D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6E33E13-ED60-4680-8BBB-49D6D6450C2C}" type="pres">
      <dgm:prSet presAssocID="{7961A997-3007-4D1A-BF7C-3A19443C4D6F}" presName="descendantText" presStyleLbl="alignAccFollowNode1" presStyleIdx="2" presStyleCnt="4">
        <dgm:presLayoutVars>
          <dgm:bulletEnabled val="1"/>
        </dgm:presLayoutVars>
      </dgm:prSet>
      <dgm:spPr/>
    </dgm:pt>
    <dgm:pt modelId="{52C795B9-14B9-46DD-A4CE-CF6893D20176}" type="pres">
      <dgm:prSet presAssocID="{FDD8EEC4-01BB-4FBA-AD5D-6B6B5F3A6283}" presName="sp" presStyleCnt="0"/>
      <dgm:spPr/>
    </dgm:pt>
    <dgm:pt modelId="{A46B726D-3959-4282-9D43-1BFC22474B39}" type="pres">
      <dgm:prSet presAssocID="{251DFB6E-6FB9-4B90-BB5C-E9B8FCD0FC0C}" presName="linNode" presStyleCnt="0"/>
      <dgm:spPr/>
    </dgm:pt>
    <dgm:pt modelId="{FC850B61-E1C3-4D7B-873C-6E47819BE77D}" type="pres">
      <dgm:prSet presAssocID="{251DFB6E-6FB9-4B90-BB5C-E9B8FCD0FC0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575EFB6-304E-4782-85B2-BF77B35A5525}" type="pres">
      <dgm:prSet presAssocID="{251DFB6E-6FB9-4B90-BB5C-E9B8FCD0FC0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FB66E02-0F15-4D3F-AF31-6D4DC4F9D960}" srcId="{F206818F-9435-4F2E-BA71-61ADDAE95F4B}" destId="{251DFB6E-6FB9-4B90-BB5C-E9B8FCD0FC0C}" srcOrd="3" destOrd="0" parTransId="{C759EC91-AD2A-4D42-980D-92FBF3D8B4AF}" sibTransId="{62111486-8427-42A8-A8C2-51BE0D03532B}"/>
    <dgm:cxn modelId="{752D940C-A958-4FF6-9F3B-F97321CD1FF2}" srcId="{251DFB6E-6FB9-4B90-BB5C-E9B8FCD0FC0C}" destId="{E0CD30B8-6D0E-46DD-BDC3-C3F840D227E5}" srcOrd="0" destOrd="0" parTransId="{84A0E3B7-44EE-437D-8E51-85D031FF3780}" sibTransId="{0378D36C-F00D-46A8-A3CB-028F4361FED3}"/>
    <dgm:cxn modelId="{4F8F5C22-3F8A-49EA-9816-94CCFE7D3146}" type="presOf" srcId="{251DFB6E-6FB9-4B90-BB5C-E9B8FCD0FC0C}" destId="{FC850B61-E1C3-4D7B-873C-6E47819BE77D}" srcOrd="0" destOrd="0" presId="urn:microsoft.com/office/officeart/2005/8/layout/vList5"/>
    <dgm:cxn modelId="{1A24FA2E-58A6-4D3A-AA4C-E12AD401427D}" type="presOf" srcId="{00EE40D7-F3D4-4D40-A9B2-38834A1266CE}" destId="{2B90E361-0AE0-4177-9645-16B3F8F4ED6F}" srcOrd="0" destOrd="0" presId="urn:microsoft.com/office/officeart/2005/8/layout/vList5"/>
    <dgm:cxn modelId="{83279136-0631-4C38-8EE9-2AB07FF036AB}" type="presOf" srcId="{F206818F-9435-4F2E-BA71-61ADDAE95F4B}" destId="{1E2EA7DB-2855-4555-9E08-758882BA5386}" srcOrd="0" destOrd="0" presId="urn:microsoft.com/office/officeart/2005/8/layout/vList5"/>
    <dgm:cxn modelId="{10C39C64-1DC0-4183-9EA4-50C537D81D26}" type="presOf" srcId="{6E98A330-5CA3-412A-BB11-684D54A65C82}" destId="{934CC2A2-CE9A-439D-952E-7387B96E08B2}" srcOrd="0" destOrd="0" presId="urn:microsoft.com/office/officeart/2005/8/layout/vList5"/>
    <dgm:cxn modelId="{5F617373-F10E-4F3C-A389-84A4EA5777AA}" type="presOf" srcId="{7961A997-3007-4D1A-BF7C-3A19443C4D6F}" destId="{73F40A2F-A733-4BD4-9B9D-AF2003D67879}" srcOrd="0" destOrd="0" presId="urn:microsoft.com/office/officeart/2005/8/layout/vList5"/>
    <dgm:cxn modelId="{68B5E055-EDDB-462B-B476-7BECF76A6B4A}" srcId="{7961A997-3007-4D1A-BF7C-3A19443C4D6F}" destId="{7033A4FC-C313-4868-8879-3A9ADF7397C2}" srcOrd="0" destOrd="0" parTransId="{BC38C356-301F-43E0-A80B-1AB9BCF04C07}" sibTransId="{BDD62666-D942-4E1E-A376-1414C544133A}"/>
    <dgm:cxn modelId="{9860318C-F972-42D4-8B90-C877A41A1684}" type="presOf" srcId="{CEE3E313-0778-48F7-AFC8-2828EBB706C7}" destId="{E92974C9-182A-4E0B-8AF5-F3EE93093D08}" srcOrd="0" destOrd="0" presId="urn:microsoft.com/office/officeart/2005/8/layout/vList5"/>
    <dgm:cxn modelId="{9F22A895-8D83-4E06-9DE5-ADBE96411E06}" type="presOf" srcId="{E0CD30B8-6D0E-46DD-BDC3-C3F840D227E5}" destId="{4575EFB6-304E-4782-85B2-BF77B35A5525}" srcOrd="0" destOrd="0" presId="urn:microsoft.com/office/officeart/2005/8/layout/vList5"/>
    <dgm:cxn modelId="{21CC2AA1-65B3-4AB9-A80D-08E38FE4BAAA}" srcId="{CEE3E313-0778-48F7-AFC8-2828EBB706C7}" destId="{6E98A330-5CA3-412A-BB11-684D54A65C82}" srcOrd="0" destOrd="0" parTransId="{B4209FEA-8567-4C36-B158-028DB51B1C13}" sibTransId="{4C89944D-0D5B-4DD4-9437-B7CB3AD7C223}"/>
    <dgm:cxn modelId="{CF8C4CA1-12E5-4ED4-9842-7F728C830417}" srcId="{F206818F-9435-4F2E-BA71-61ADDAE95F4B}" destId="{7961A997-3007-4D1A-BF7C-3A19443C4D6F}" srcOrd="2" destOrd="0" parTransId="{AA3FD5C0-66BD-457E-9E73-3B04802FA8E6}" sibTransId="{FDD8EEC4-01BB-4FBA-AD5D-6B6B5F3A6283}"/>
    <dgm:cxn modelId="{F9C432B4-AAEE-4427-9919-4ADE8CD2DB9C}" type="presOf" srcId="{7033A4FC-C313-4868-8879-3A9ADF7397C2}" destId="{26E33E13-ED60-4680-8BBB-49D6D6450C2C}" srcOrd="0" destOrd="0" presId="urn:microsoft.com/office/officeart/2005/8/layout/vList5"/>
    <dgm:cxn modelId="{3E7045B6-131F-4D64-9257-B92B5F086618}" srcId="{86251CF8-E273-4FB2-8328-0AA0E38CB1AE}" destId="{00EE40D7-F3D4-4D40-A9B2-38834A1266CE}" srcOrd="0" destOrd="0" parTransId="{952A47D6-F406-4171-9865-8CFA8BFCAE14}" sibTransId="{BC013000-CBDA-4FED-A556-CF479554154D}"/>
    <dgm:cxn modelId="{E79F41DE-299F-4E47-9DCA-CB052F996F7D}" srcId="{F206818F-9435-4F2E-BA71-61ADDAE95F4B}" destId="{CEE3E313-0778-48F7-AFC8-2828EBB706C7}" srcOrd="0" destOrd="0" parTransId="{857D6557-14FC-46F8-9609-4CD9FE51DCA5}" sibTransId="{D45DC078-0387-4425-ABF8-D7253D0E6186}"/>
    <dgm:cxn modelId="{5E37C8E3-2F8E-44CF-8ACB-18D968D193E8}" type="presOf" srcId="{86251CF8-E273-4FB2-8328-0AA0E38CB1AE}" destId="{37DFBA6E-708D-4295-B2C9-D5FC258425DB}" srcOrd="0" destOrd="0" presId="urn:microsoft.com/office/officeart/2005/8/layout/vList5"/>
    <dgm:cxn modelId="{B9A827E6-D9EC-469B-B629-0C52172AC0BF}" srcId="{F206818F-9435-4F2E-BA71-61ADDAE95F4B}" destId="{86251CF8-E273-4FB2-8328-0AA0E38CB1AE}" srcOrd="1" destOrd="0" parTransId="{76816FA5-301E-44A2-BA02-A4D42526F4E9}" sibTransId="{87AE7B53-3288-46A8-8316-A42D3A7BE6C0}"/>
    <dgm:cxn modelId="{1D138B14-7883-4A97-A941-37F8145CC0C2}" type="presParOf" srcId="{1E2EA7DB-2855-4555-9E08-758882BA5386}" destId="{3859691C-6606-4A8A-A264-24E9DAA044AB}" srcOrd="0" destOrd="0" presId="urn:microsoft.com/office/officeart/2005/8/layout/vList5"/>
    <dgm:cxn modelId="{DCBE3700-25D2-4C41-BA9A-2011F1176DEE}" type="presParOf" srcId="{3859691C-6606-4A8A-A264-24E9DAA044AB}" destId="{E92974C9-182A-4E0B-8AF5-F3EE93093D08}" srcOrd="0" destOrd="0" presId="urn:microsoft.com/office/officeart/2005/8/layout/vList5"/>
    <dgm:cxn modelId="{26EAF778-5E9C-477D-83F3-CA6C199128B5}" type="presParOf" srcId="{3859691C-6606-4A8A-A264-24E9DAA044AB}" destId="{934CC2A2-CE9A-439D-952E-7387B96E08B2}" srcOrd="1" destOrd="0" presId="urn:microsoft.com/office/officeart/2005/8/layout/vList5"/>
    <dgm:cxn modelId="{200DFBAC-B2FA-4076-8E18-20CEE3E48228}" type="presParOf" srcId="{1E2EA7DB-2855-4555-9E08-758882BA5386}" destId="{8C705456-CB49-4A11-8AF2-6388005F98A4}" srcOrd="1" destOrd="0" presId="urn:microsoft.com/office/officeart/2005/8/layout/vList5"/>
    <dgm:cxn modelId="{E7AAA26B-1E2F-49B6-A995-E09240C889BC}" type="presParOf" srcId="{1E2EA7DB-2855-4555-9E08-758882BA5386}" destId="{660713A2-0D97-46FA-87B6-696E7FD2C183}" srcOrd="2" destOrd="0" presId="urn:microsoft.com/office/officeart/2005/8/layout/vList5"/>
    <dgm:cxn modelId="{9ABFA491-D369-44C0-9095-481384916F25}" type="presParOf" srcId="{660713A2-0D97-46FA-87B6-696E7FD2C183}" destId="{37DFBA6E-708D-4295-B2C9-D5FC258425DB}" srcOrd="0" destOrd="0" presId="urn:microsoft.com/office/officeart/2005/8/layout/vList5"/>
    <dgm:cxn modelId="{CB360A71-925F-4EE9-958D-12C570B1B125}" type="presParOf" srcId="{660713A2-0D97-46FA-87B6-696E7FD2C183}" destId="{2B90E361-0AE0-4177-9645-16B3F8F4ED6F}" srcOrd="1" destOrd="0" presId="urn:microsoft.com/office/officeart/2005/8/layout/vList5"/>
    <dgm:cxn modelId="{45FA5F70-A6A6-4560-8CB4-9A5669510109}" type="presParOf" srcId="{1E2EA7DB-2855-4555-9E08-758882BA5386}" destId="{08D45C44-E2A1-431F-8D47-170E8692F6BA}" srcOrd="3" destOrd="0" presId="urn:microsoft.com/office/officeart/2005/8/layout/vList5"/>
    <dgm:cxn modelId="{9727F349-56EC-428E-B542-DA2B9DA3E332}" type="presParOf" srcId="{1E2EA7DB-2855-4555-9E08-758882BA5386}" destId="{AC0F059F-5956-4BF1-AC77-7988BC050F6A}" srcOrd="4" destOrd="0" presId="urn:microsoft.com/office/officeart/2005/8/layout/vList5"/>
    <dgm:cxn modelId="{E5446AFF-CAB2-4FDD-B500-776CCECACD9C}" type="presParOf" srcId="{AC0F059F-5956-4BF1-AC77-7988BC050F6A}" destId="{73F40A2F-A733-4BD4-9B9D-AF2003D67879}" srcOrd="0" destOrd="0" presId="urn:microsoft.com/office/officeart/2005/8/layout/vList5"/>
    <dgm:cxn modelId="{45CE4125-3B8C-499A-BC7A-DA3CB76856EE}" type="presParOf" srcId="{AC0F059F-5956-4BF1-AC77-7988BC050F6A}" destId="{26E33E13-ED60-4680-8BBB-49D6D6450C2C}" srcOrd="1" destOrd="0" presId="urn:microsoft.com/office/officeart/2005/8/layout/vList5"/>
    <dgm:cxn modelId="{396EE1E0-ED74-4E35-9111-29759D029C71}" type="presParOf" srcId="{1E2EA7DB-2855-4555-9E08-758882BA5386}" destId="{52C795B9-14B9-46DD-A4CE-CF6893D20176}" srcOrd="5" destOrd="0" presId="urn:microsoft.com/office/officeart/2005/8/layout/vList5"/>
    <dgm:cxn modelId="{5899B2A7-B951-47F5-A1D2-804F983925B9}" type="presParOf" srcId="{1E2EA7DB-2855-4555-9E08-758882BA5386}" destId="{A46B726D-3959-4282-9D43-1BFC22474B39}" srcOrd="6" destOrd="0" presId="urn:microsoft.com/office/officeart/2005/8/layout/vList5"/>
    <dgm:cxn modelId="{99C158C1-F16B-488A-9256-366E8C6341A5}" type="presParOf" srcId="{A46B726D-3959-4282-9D43-1BFC22474B39}" destId="{FC850B61-E1C3-4D7B-873C-6E47819BE77D}" srcOrd="0" destOrd="0" presId="urn:microsoft.com/office/officeart/2005/8/layout/vList5"/>
    <dgm:cxn modelId="{611F7537-E941-4D44-A08E-C45A272D6CDB}" type="presParOf" srcId="{A46B726D-3959-4282-9D43-1BFC22474B39}" destId="{4575EFB6-304E-4782-85B2-BF77B35A55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B6F23-ECEE-4FB4-98C4-CE5213744917}">
      <dsp:nvSpPr>
        <dsp:cNvPr id="0" name=""/>
        <dsp:cNvSpPr/>
      </dsp:nvSpPr>
      <dsp:spPr>
        <a:xfrm rot="5400000">
          <a:off x="6433470" y="-2790085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createTextNode()</a:t>
          </a:r>
        </a:p>
      </dsp:txBody>
      <dsp:txXfrm rot="-5400000">
        <a:off x="3566160" y="106769"/>
        <a:ext cx="6310296" cy="546131"/>
      </dsp:txXfrm>
    </dsp:sp>
    <dsp:sp modelId="{F1B5BC9B-3241-4593-9928-C3F65BADADD4}">
      <dsp:nvSpPr>
        <dsp:cNvPr id="0" name=""/>
        <dsp:cNvSpPr/>
      </dsp:nvSpPr>
      <dsp:spPr>
        <a:xfrm>
          <a:off x="0" y="1572"/>
          <a:ext cx="3566160" cy="756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createElement()</a:t>
          </a:r>
        </a:p>
      </dsp:txBody>
      <dsp:txXfrm>
        <a:off x="36930" y="38502"/>
        <a:ext cx="3492300" cy="682664"/>
      </dsp:txXfrm>
    </dsp:sp>
    <dsp:sp modelId="{A7DA2FDF-6FA1-4ADD-937F-306EB0A93691}">
      <dsp:nvSpPr>
        <dsp:cNvPr id="0" name=""/>
        <dsp:cNvSpPr/>
      </dsp:nvSpPr>
      <dsp:spPr>
        <a:xfrm>
          <a:off x="0" y="795923"/>
          <a:ext cx="3566160" cy="756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appendChild()</a:t>
          </a:r>
        </a:p>
      </dsp:txBody>
      <dsp:txXfrm>
        <a:off x="36930" y="832853"/>
        <a:ext cx="3492300" cy="682664"/>
      </dsp:txXfrm>
    </dsp:sp>
    <dsp:sp modelId="{8F9D53CE-3902-4BBA-A8EB-69AF83D3828A}">
      <dsp:nvSpPr>
        <dsp:cNvPr id="0" name=""/>
        <dsp:cNvSpPr/>
      </dsp:nvSpPr>
      <dsp:spPr>
        <a:xfrm>
          <a:off x="0" y="1590273"/>
          <a:ext cx="3566160" cy="756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insertBefore()</a:t>
          </a:r>
        </a:p>
      </dsp:txBody>
      <dsp:txXfrm>
        <a:off x="36930" y="1627203"/>
        <a:ext cx="3492300" cy="682664"/>
      </dsp:txXfrm>
    </dsp:sp>
    <dsp:sp modelId="{25845617-B2A7-4A84-B5B1-B916BAC7AA25}">
      <dsp:nvSpPr>
        <dsp:cNvPr id="0" name=""/>
        <dsp:cNvSpPr/>
      </dsp:nvSpPr>
      <dsp:spPr>
        <a:xfrm>
          <a:off x="0" y="2384623"/>
          <a:ext cx="3566160" cy="7565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removeChild()</a:t>
          </a:r>
        </a:p>
      </dsp:txBody>
      <dsp:txXfrm>
        <a:off x="36930" y="2421553"/>
        <a:ext cx="3492300" cy="682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CC2A2-CE9A-439D-952E-7387B96E08B2}">
      <dsp:nvSpPr>
        <dsp:cNvPr id="0" name=""/>
        <dsp:cNvSpPr/>
      </dsp:nvSpPr>
      <dsp:spPr>
        <a:xfrm rot="5400000">
          <a:off x="6433470" y="-2790085"/>
          <a:ext cx="605219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1"/>
            </a:rPr>
            <a:t>https://glitch.com/edit/#!/domdomdom?path=index.html:7:48</a:t>
          </a:r>
          <a:endParaRPr lang="en-US" sz="1400" kern="1200"/>
        </a:p>
      </dsp:txBody>
      <dsp:txXfrm rot="-5400000">
        <a:off x="3566160" y="106769"/>
        <a:ext cx="6310296" cy="546131"/>
      </dsp:txXfrm>
    </dsp:sp>
    <dsp:sp modelId="{E92974C9-182A-4E0B-8AF5-F3EE93093D08}">
      <dsp:nvSpPr>
        <dsp:cNvPr id="0" name=""/>
        <dsp:cNvSpPr/>
      </dsp:nvSpPr>
      <dsp:spPr>
        <a:xfrm>
          <a:off x="0" y="1572"/>
          <a:ext cx="3566160" cy="7565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createElement()</a:t>
          </a:r>
        </a:p>
      </dsp:txBody>
      <dsp:txXfrm>
        <a:off x="36930" y="38502"/>
        <a:ext cx="3492300" cy="682664"/>
      </dsp:txXfrm>
    </dsp:sp>
    <dsp:sp modelId="{2B90E361-0AE0-4177-9645-16B3F8F4ED6F}">
      <dsp:nvSpPr>
        <dsp:cNvPr id="0" name=""/>
        <dsp:cNvSpPr/>
      </dsp:nvSpPr>
      <dsp:spPr>
        <a:xfrm rot="5400000">
          <a:off x="6433470" y="-1995734"/>
          <a:ext cx="605219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2"/>
            </a:rPr>
            <a:t>https://www.w3schools.com/jsref/tryit.asp?filename=tryjsref_node_appendchild</a:t>
          </a:r>
          <a:endParaRPr lang="en-US" sz="1400" kern="1200"/>
        </a:p>
      </dsp:txBody>
      <dsp:txXfrm rot="-5400000">
        <a:off x="3566160" y="901120"/>
        <a:ext cx="6310296" cy="546131"/>
      </dsp:txXfrm>
    </dsp:sp>
    <dsp:sp modelId="{37DFBA6E-708D-4295-B2C9-D5FC258425DB}">
      <dsp:nvSpPr>
        <dsp:cNvPr id="0" name=""/>
        <dsp:cNvSpPr/>
      </dsp:nvSpPr>
      <dsp:spPr>
        <a:xfrm>
          <a:off x="0" y="795923"/>
          <a:ext cx="3566160" cy="7565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appendChild()</a:t>
          </a:r>
        </a:p>
      </dsp:txBody>
      <dsp:txXfrm>
        <a:off x="36930" y="832853"/>
        <a:ext cx="3492300" cy="682664"/>
      </dsp:txXfrm>
    </dsp:sp>
    <dsp:sp modelId="{26E33E13-ED60-4680-8BBB-49D6D6450C2C}">
      <dsp:nvSpPr>
        <dsp:cNvPr id="0" name=""/>
        <dsp:cNvSpPr/>
      </dsp:nvSpPr>
      <dsp:spPr>
        <a:xfrm rot="5400000">
          <a:off x="6433470" y="-1201384"/>
          <a:ext cx="605219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3"/>
            </a:rPr>
            <a:t>https://www.w3schools.com/jsref/tryit.asp?filename=tryjsref_node_insertbefore2</a:t>
          </a:r>
          <a:endParaRPr lang="en-US" sz="1400" kern="1200"/>
        </a:p>
      </dsp:txBody>
      <dsp:txXfrm rot="-5400000">
        <a:off x="3566160" y="1695470"/>
        <a:ext cx="6310296" cy="546131"/>
      </dsp:txXfrm>
    </dsp:sp>
    <dsp:sp modelId="{73F40A2F-A733-4BD4-9B9D-AF2003D67879}">
      <dsp:nvSpPr>
        <dsp:cNvPr id="0" name=""/>
        <dsp:cNvSpPr/>
      </dsp:nvSpPr>
      <dsp:spPr>
        <a:xfrm>
          <a:off x="0" y="1590273"/>
          <a:ext cx="3566160" cy="7565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insertBefore()</a:t>
          </a:r>
        </a:p>
      </dsp:txBody>
      <dsp:txXfrm>
        <a:off x="36930" y="1627203"/>
        <a:ext cx="3492300" cy="682664"/>
      </dsp:txXfrm>
    </dsp:sp>
    <dsp:sp modelId="{4575EFB6-304E-4782-85B2-BF77B35A5525}">
      <dsp:nvSpPr>
        <dsp:cNvPr id="0" name=""/>
        <dsp:cNvSpPr/>
      </dsp:nvSpPr>
      <dsp:spPr>
        <a:xfrm rot="5400000">
          <a:off x="6433470" y="-407033"/>
          <a:ext cx="605219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4"/>
            </a:rPr>
            <a:t>https://www.w3schools.com/jsref/tryit.asp?filename=tryjsref_node_removechild</a:t>
          </a:r>
          <a:r>
            <a:rPr lang="en-US" sz="1400" kern="1200"/>
            <a:t> </a:t>
          </a:r>
        </a:p>
      </dsp:txBody>
      <dsp:txXfrm rot="-5400000">
        <a:off x="3566160" y="2489821"/>
        <a:ext cx="6310296" cy="546131"/>
      </dsp:txXfrm>
    </dsp:sp>
    <dsp:sp modelId="{FC850B61-E1C3-4D7B-873C-6E47819BE77D}">
      <dsp:nvSpPr>
        <dsp:cNvPr id="0" name=""/>
        <dsp:cNvSpPr/>
      </dsp:nvSpPr>
      <dsp:spPr>
        <a:xfrm>
          <a:off x="0" y="2384623"/>
          <a:ext cx="3566160" cy="7565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removeChild()</a:t>
          </a:r>
        </a:p>
      </dsp:txBody>
      <dsp:txXfrm>
        <a:off x="36930" y="2421553"/>
        <a:ext cx="3492300" cy="68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learn-how-to-manipulate-the-dom-by-building-a-simple-javascript-color-game-1a3aec1d109a" TargetMode="External"/><Relationship Id="rId2" Type="http://schemas.openxmlformats.org/officeDocument/2006/relationships/hyperlink" Target="https://www.w3resource.com/javascript-exercises/javascript-dom-exercise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aching-materials.org/jsweb/exercises/dom_manipulation_advanced" TargetMode="External"/><Relationship Id="rId4" Type="http://schemas.openxmlformats.org/officeDocument/2006/relationships/hyperlink" Target="https://www.theodinproject.com/courses/web-development-101/lessons/dom-manipul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www.youtube.com/watch?v=l-0nPnSvbX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node_removechild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BA495-8546-42E9-B2CD-264607EA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1375" y="2500710"/>
            <a:ext cx="5228329" cy="1847056"/>
          </a:xfrm>
        </p:spPr>
        <p:txBody>
          <a:bodyPr anchor="ctr">
            <a:noAutofit/>
          </a:bodyPr>
          <a:lstStyle/>
          <a:p>
            <a:r>
              <a:rPr lang="en-US" sz="179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33042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4006-5A29-41E3-AAD5-A9EA747B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Method Examples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F8D044-7F21-493E-B3C1-927BF0643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3576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75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9E2118-10B9-4DB2-8992-B66B4175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4400"/>
              <a:t>Practice websites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5DDEB95-9B7E-4D89-8111-A76E2602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6"/>
            <a:ext cx="10037763" cy="4081463"/>
          </a:xfrm>
        </p:spPr>
        <p:txBody>
          <a:bodyPr anchor="t">
            <a:normAutofit/>
          </a:bodyPr>
          <a:lstStyle/>
          <a:p>
            <a:r>
              <a:rPr lang="en-US">
                <a:hlinkClick r:id="rId2"/>
              </a:rPr>
              <a:t>https://www.w3resource.com/javascript-exercises/javascript-dom-exercises.php</a:t>
            </a:r>
            <a:endParaRPr lang="en-US"/>
          </a:p>
          <a:p>
            <a:r>
              <a:rPr lang="en-US">
                <a:hlinkClick r:id="rId3"/>
              </a:rPr>
              <a:t>https://medium.freecodecamp.org/learn-how-to-manipulate-the-dom-by-building-a-simple-javascript-color-game-1a3aec1d109a</a:t>
            </a:r>
            <a:endParaRPr lang="en-US"/>
          </a:p>
          <a:p>
            <a:r>
              <a:rPr lang="en-US">
                <a:hlinkClick r:id="rId4"/>
              </a:rPr>
              <a:t>https://www.theodinproject.com/courses/web-development-101/lessons/dom-manipulation</a:t>
            </a:r>
            <a:endParaRPr lang="en-US"/>
          </a:p>
          <a:p>
            <a:r>
              <a:rPr lang="en-US">
                <a:hlinkClick r:id="rId5"/>
              </a:rPr>
              <a:t>https://www.teaching-materials.org/jsweb/exercises/dom_manipulation_advanced</a:t>
            </a: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5519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CBDAEC-95C0-458B-948E-C5487ADB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486" y="3046412"/>
            <a:ext cx="2978135" cy="765176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002A-CC14-47AF-97A4-DFA264BF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1765300"/>
            <a:ext cx="5831944" cy="3568700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https://www.youtube.com/watch?v=l-0nPnSvbX8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https://developer.mozilla.org/en-US/docs/Web/API/Document_Object_Model/Introduction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https://www.w3schools.com/jsref/met_node_removechild.asp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E69BBF-552B-44C1-9701-B9E59A444707}"/>
              </a:ext>
            </a:extLst>
          </p:cNvPr>
          <p:cNvSpPr/>
          <p:nvPr/>
        </p:nvSpPr>
        <p:spPr>
          <a:xfrm>
            <a:off x="1149764" y="1858617"/>
            <a:ext cx="3140765" cy="31407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5400" dirty="0"/>
              <a:t>ocument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AE651F-D189-436E-A5FE-FE37DCCDCB07}"/>
              </a:ext>
            </a:extLst>
          </p:cNvPr>
          <p:cNvSpPr/>
          <p:nvPr/>
        </p:nvSpPr>
        <p:spPr>
          <a:xfrm>
            <a:off x="4525617" y="1858616"/>
            <a:ext cx="3140765" cy="3140765"/>
          </a:xfrm>
          <a:prstGeom prst="roundRect">
            <a:avLst/>
          </a:prstGeom>
          <a:solidFill>
            <a:srgbClr val="D8A3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5400" dirty="0"/>
              <a:t>bject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839708-008C-44FB-AF6E-D0B9967EEDEB}"/>
              </a:ext>
            </a:extLst>
          </p:cNvPr>
          <p:cNvSpPr/>
          <p:nvPr/>
        </p:nvSpPr>
        <p:spPr>
          <a:xfrm>
            <a:off x="7901471" y="1858616"/>
            <a:ext cx="3140765" cy="3140765"/>
          </a:xfrm>
          <a:prstGeom prst="roundRect">
            <a:avLst/>
          </a:prstGeom>
          <a:solidFill>
            <a:srgbClr val="AEA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5400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3260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9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00BF4-090C-410C-8560-E21E6252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91" y="1643065"/>
            <a:ext cx="9048218" cy="3570286"/>
          </a:xfrm>
        </p:spPr>
        <p:txBody>
          <a:bodyPr anchor="ctr">
            <a:noAutofit/>
          </a:bodyPr>
          <a:lstStyle/>
          <a:p>
            <a:r>
              <a:rPr lang="en-US" sz="2800" dirty="0"/>
              <a:t> The DOM is not a programming language.</a:t>
            </a:r>
          </a:p>
          <a:p>
            <a:r>
              <a:rPr lang="en-US" sz="2800" dirty="0"/>
              <a:t>Virtual map of the web page.</a:t>
            </a:r>
          </a:p>
          <a:p>
            <a:r>
              <a:rPr lang="en-US" sz="2800" dirty="0"/>
              <a:t>Jump around the map to do dynamic effects with JavaScript or other languages.</a:t>
            </a:r>
          </a:p>
          <a:p>
            <a:r>
              <a:rPr lang="en-US" sz="2800" dirty="0"/>
              <a:t>Browser uses DOM to know how to display webpages.</a:t>
            </a:r>
          </a:p>
          <a:p>
            <a:r>
              <a:rPr lang="en-US" sz="2800" dirty="0"/>
              <a:t>API (HTML or XML page) = DOM + JS 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40829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BF051-E098-4071-B66F-817DA9C22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97" y="797669"/>
            <a:ext cx="10560406" cy="5262661"/>
          </a:xfrm>
        </p:spPr>
      </p:pic>
    </p:spTree>
    <p:extLst>
      <p:ext uri="{BB962C8B-B14F-4D97-AF65-F5344CB8AC3E}">
        <p14:creationId xmlns:p14="http://schemas.microsoft.com/office/powerpoint/2010/main" val="2218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6741B-ED9D-4694-BA8C-B866C392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/>
              <a:t>api</a:t>
            </a:r>
            <a:endParaRPr lang="en-US" sz="6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340-D5DB-4931-8D50-CE95EAE3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 Programing Interface</a:t>
            </a:r>
          </a:p>
          <a:p>
            <a:r>
              <a:rPr lang="en-US" dirty="0"/>
              <a:t>allows 2 computer software programs to communicate with each other. Defines the correct way for a developer to write a program that requests services from an OS or other application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5867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87678F-C350-41FF-9DBB-8C97850C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296" y="2518569"/>
            <a:ext cx="2164605" cy="1811338"/>
          </a:xfrm>
        </p:spPr>
        <p:txBody>
          <a:bodyPr>
            <a:normAutofit/>
          </a:bodyPr>
          <a:lstStyle/>
          <a:p>
            <a:r>
              <a:rPr lang="en-US" sz="6000" dirty="0"/>
              <a:t>Node Types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3EB0-DC58-480B-95EF-5B99A8B3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645480"/>
            <a:ext cx="5831944" cy="3578225"/>
          </a:xfrm>
        </p:spPr>
        <p:txBody>
          <a:bodyPr>
            <a:normAutofit/>
          </a:bodyPr>
          <a:lstStyle/>
          <a:p>
            <a:pPr fontAlgn="ctr"/>
            <a:r>
              <a:rPr lang="en-US" sz="3200" dirty="0"/>
              <a:t>Document[9]</a:t>
            </a:r>
          </a:p>
          <a:p>
            <a:pPr fontAlgn="ctr"/>
            <a:r>
              <a:rPr lang="en-US" sz="3200" dirty="0" err="1"/>
              <a:t>DocumentType</a:t>
            </a:r>
            <a:r>
              <a:rPr lang="en-US" sz="3200" dirty="0"/>
              <a:t>[10]</a:t>
            </a:r>
          </a:p>
          <a:p>
            <a:pPr fontAlgn="ctr"/>
            <a:r>
              <a:rPr lang="en-US" sz="3200" dirty="0"/>
              <a:t>Element[1]</a:t>
            </a:r>
          </a:p>
          <a:p>
            <a:pPr fontAlgn="ctr"/>
            <a:r>
              <a:rPr lang="en-US" sz="3200" dirty="0"/>
              <a:t>Text [3] Comments[8]</a:t>
            </a:r>
          </a:p>
          <a:p>
            <a:pPr fontAlgn="ctr"/>
            <a:r>
              <a:rPr lang="en-US" sz="3200" dirty="0" err="1"/>
              <a:t>DocumentFragments</a:t>
            </a:r>
            <a:r>
              <a:rPr lang="en-US" sz="3200" dirty="0"/>
              <a:t>[11]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74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035EA2-B4FE-4657-94E6-B5E1BD58E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075" y="706230"/>
            <a:ext cx="10203850" cy="5445540"/>
          </a:xfrm>
        </p:spPr>
      </p:pic>
    </p:spTree>
    <p:extLst>
      <p:ext uri="{BB962C8B-B14F-4D97-AF65-F5344CB8AC3E}">
        <p14:creationId xmlns:p14="http://schemas.microsoft.com/office/powerpoint/2010/main" val="292061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20A59-3435-4235-AE38-69DC359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3008310"/>
            <a:ext cx="3379004" cy="8413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F37-2C42-461D-AE16-B00DE6AC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645" y="1978024"/>
            <a:ext cx="5743575" cy="314325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Document</a:t>
            </a:r>
          </a:p>
          <a:p>
            <a:r>
              <a:rPr lang="en-US" sz="2800" dirty="0"/>
              <a:t>Element</a:t>
            </a:r>
          </a:p>
          <a:p>
            <a:r>
              <a:rPr lang="en-US" sz="2800" dirty="0" err="1"/>
              <a:t>Nodelist</a:t>
            </a:r>
            <a:endParaRPr lang="en-US" sz="2800" dirty="0"/>
          </a:p>
          <a:p>
            <a:r>
              <a:rPr lang="en-US" sz="2800" dirty="0"/>
              <a:t>Attribute</a:t>
            </a:r>
          </a:p>
          <a:p>
            <a:r>
              <a:rPr lang="en-US" sz="2800" dirty="0" err="1"/>
              <a:t>NamedNodeMap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30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D4F8-21B7-40F6-BD5D-4382DAE5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/>
              <a:t>Important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A5C42D-812A-4DBD-9AFC-6C3CFB3CC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3271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5719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DOM</vt:lpstr>
      <vt:lpstr>PowerPoint Presentation</vt:lpstr>
      <vt:lpstr>PowerPoint Presentation</vt:lpstr>
      <vt:lpstr>PowerPoint Presentation</vt:lpstr>
      <vt:lpstr>api</vt:lpstr>
      <vt:lpstr>Node Types</vt:lpstr>
      <vt:lpstr>PowerPoint Presentation</vt:lpstr>
      <vt:lpstr>Data types</vt:lpstr>
      <vt:lpstr>Important methods</vt:lpstr>
      <vt:lpstr>Method Examples</vt:lpstr>
      <vt:lpstr>Practice websites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Bekah Howe</dc:creator>
  <cp:lastModifiedBy>Bekah Howe</cp:lastModifiedBy>
  <cp:revision>1</cp:revision>
  <dcterms:created xsi:type="dcterms:W3CDTF">2019-02-08T01:06:16Z</dcterms:created>
  <dcterms:modified xsi:type="dcterms:W3CDTF">2019-02-08T01:07:48Z</dcterms:modified>
</cp:coreProperties>
</file>