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3"/>
  </p:normalViewPr>
  <p:slideViewPr>
    <p:cSldViewPr snapToGrid="0">
      <p:cViewPr>
        <p:scale>
          <a:sx n="110" d="100"/>
          <a:sy n="110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F2EF-C007-46A3-B13D-0B79DD323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4A334-F86A-4657-A944-1FBD497B6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A1D9-4285-408F-8CD7-6BBFD4E8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5702-6C95-4C30-A86E-CD89EE9D008F}" type="datetimeFigureOut">
              <a:rPr lang="en-SG" smtClean="0"/>
              <a:t>20/3/25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CF0A-3BF3-4009-978F-95F39A61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613E-83C9-457B-9562-C6950991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9596-ED37-4D03-B393-3200E647A8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021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3E5C-56FA-4CA2-A0C8-E280DA55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79D08-0BBF-49F6-9430-C03778F79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B4B4-9A1A-49F1-9A2C-33434A73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5702-6C95-4C30-A86E-CD89EE9D008F}" type="datetimeFigureOut">
              <a:rPr lang="en-SG" smtClean="0"/>
              <a:t>20/3/25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F4A7-FFAD-4B44-B848-F9587A09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8E036-84D3-499A-8DF4-F4EAD438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9596-ED37-4D03-B393-3200E647A8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82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6660C-E9D1-4590-91D9-829243AE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38608-2118-487C-9264-E4F9EE081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5E329-DBF3-4CB0-BFCD-DF768FA4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5702-6C95-4C30-A86E-CD89EE9D008F}" type="datetimeFigureOut">
              <a:rPr lang="en-SG" smtClean="0"/>
              <a:t>20/3/25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8196-FD8A-433A-B8CD-FCA65BDD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2CF4A-E717-4ABE-8D19-DDFF3469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9596-ED37-4D03-B393-3200E647A8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63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AD62-C2B5-4FAE-B392-D2F35219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C673-F225-41C0-83A4-CE57C9FB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DBE2A-6814-46AF-BEF3-83C91E61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5702-6C95-4C30-A86E-CD89EE9D008F}" type="datetimeFigureOut">
              <a:rPr lang="en-SG" smtClean="0"/>
              <a:t>20/3/25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B6AE-92A5-42BE-86EA-C04462FB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AFE31-A338-4CF8-9827-4BF2FFA8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9596-ED37-4D03-B393-3200E647A8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720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276-6BF9-48B8-A8BE-0F91FC82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3183-771E-456B-81C7-2C74EE5D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4EC6-36B2-4AA1-8BBA-C4461040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5702-6C95-4C30-A86E-CD89EE9D008F}" type="datetimeFigureOut">
              <a:rPr lang="en-SG" smtClean="0"/>
              <a:t>20/3/25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5B2C3-6298-4E80-B586-6FAC1058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1953-ED9D-4BFA-9A66-B047F4F2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9596-ED37-4D03-B393-3200E647A8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300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4FF9-273F-4FE8-9D8E-97AC191F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6D5E7-7CEA-46CD-9E33-10C2268F3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DBBE3-BE7F-43D0-B300-DE0883CF3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9BC56-22F1-4D18-9286-372CC6F2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5702-6C95-4C30-A86E-CD89EE9D008F}" type="datetimeFigureOut">
              <a:rPr lang="en-SG" smtClean="0"/>
              <a:t>20/3/25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19EA8-E821-4A50-ADE5-B131CBE2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CA3B7-60AE-48B7-A0E0-9D22CDB7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9596-ED37-4D03-B393-3200E647A8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092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5FDE-CF73-4D5C-859A-C24A9E48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08E1F-F578-47B1-99E3-902D24DD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6F19C-1776-420D-9AA5-A0BAE03D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0B5B9-5029-4D8F-828A-81303A195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A753D-B811-4AF2-B65C-12B1D6679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7D39-359B-46B5-92BC-A2D0EC0C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5702-6C95-4C30-A86E-CD89EE9D008F}" type="datetimeFigureOut">
              <a:rPr lang="en-SG" smtClean="0"/>
              <a:t>20/3/25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9FBB8-CFF0-4F5B-A4CA-AD97A9AF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2A83A-4DA7-40C0-B215-FCEBE489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9596-ED37-4D03-B393-3200E647A8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080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A49B-DD52-408A-84B2-0C04ED26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09E2E-884F-4CC6-899D-39173D5B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5702-6C95-4C30-A86E-CD89EE9D008F}" type="datetimeFigureOut">
              <a:rPr lang="en-SG" smtClean="0"/>
              <a:t>20/3/25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D3F85-E7F6-4923-BEE5-0A0F1F18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409D3-61BF-4A14-98AC-3F86CD10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9596-ED37-4D03-B393-3200E647A8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930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6D6A3-BFD8-4F5B-9A7D-2CB65056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5702-6C95-4C30-A86E-CD89EE9D008F}" type="datetimeFigureOut">
              <a:rPr lang="en-SG" smtClean="0"/>
              <a:t>20/3/25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5D331-BB27-4A47-ABD0-4AEBE9EA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9C0E-9947-4C1A-81AB-F9A3211A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9596-ED37-4D03-B393-3200E647A8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367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64D4-8321-4669-A2FE-7C9AA42F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9781-D43A-4F1E-9ABF-534A8071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D553F-F0E9-4B95-9A07-6491DB38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FD832-1ECE-41DE-A68A-9670C0B5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5702-6C95-4C30-A86E-CD89EE9D008F}" type="datetimeFigureOut">
              <a:rPr lang="en-SG" smtClean="0"/>
              <a:t>20/3/25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AB962-BF23-410A-811A-05AF735C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ED851-1301-4FB4-ADD3-29D3E5CB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9596-ED37-4D03-B393-3200E647A8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613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37DE-A0E0-4E40-AE88-A72394CE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BEC33-1EC3-47F1-9099-0ED99E147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98EAB-42C6-4519-BEA5-FFA2AAEE6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1DD54-5C7D-4610-B107-D1F804BD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5702-6C95-4C30-A86E-CD89EE9D008F}" type="datetimeFigureOut">
              <a:rPr lang="en-SG" smtClean="0"/>
              <a:t>20/3/25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47F63-CF93-4076-9652-80B8A550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66D81-8633-46C7-B7E7-3B090F62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9596-ED37-4D03-B393-3200E647A8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934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674AA-268C-4739-B697-0D932B36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B4F52-B9EA-4E93-9E0E-9AD57C36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43711-C74C-4C1B-A57B-E21E043B0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5702-6C95-4C30-A86E-CD89EE9D008F}" type="datetimeFigureOut">
              <a:rPr lang="en-SG" smtClean="0"/>
              <a:t>20/3/25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A009-0379-4DB0-8418-22F28104E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8B6E-4AC3-41F7-9441-A568FB2DA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9596-ED37-4D03-B393-3200E647A8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527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be 29">
            <a:extLst>
              <a:ext uri="{FF2B5EF4-FFF2-40B4-BE49-F238E27FC236}">
                <a16:creationId xmlns:a16="http://schemas.microsoft.com/office/drawing/2014/main" id="{6DAB0C16-2C65-4142-9FCA-BB9C33F4D05F}"/>
              </a:ext>
            </a:extLst>
          </p:cNvPr>
          <p:cNvSpPr/>
          <p:nvPr/>
        </p:nvSpPr>
        <p:spPr>
          <a:xfrm>
            <a:off x="2012808" y="2857868"/>
            <a:ext cx="325516" cy="704294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075CC050-5DB3-4B4D-87C4-7A996389436D}"/>
              </a:ext>
            </a:extLst>
          </p:cNvPr>
          <p:cNvSpPr/>
          <p:nvPr/>
        </p:nvSpPr>
        <p:spPr>
          <a:xfrm>
            <a:off x="900336" y="2548631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59955D0-72AF-4452-A357-47FC52A58ED6}"/>
              </a:ext>
            </a:extLst>
          </p:cNvPr>
          <p:cNvSpPr/>
          <p:nvPr/>
        </p:nvSpPr>
        <p:spPr>
          <a:xfrm>
            <a:off x="1052736" y="2548632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9025458-642C-48FD-8A23-DD49D0CCE470}"/>
              </a:ext>
            </a:extLst>
          </p:cNvPr>
          <p:cNvSpPr/>
          <p:nvPr/>
        </p:nvSpPr>
        <p:spPr>
          <a:xfrm>
            <a:off x="1205136" y="2548631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45314D3E-44B6-41A6-AB35-E22E7604760F}"/>
              </a:ext>
            </a:extLst>
          </p:cNvPr>
          <p:cNvSpPr/>
          <p:nvPr/>
        </p:nvSpPr>
        <p:spPr>
          <a:xfrm>
            <a:off x="2921477" y="2548630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3A5721FE-58DC-4CA6-AEC4-8A7268B09169}"/>
              </a:ext>
            </a:extLst>
          </p:cNvPr>
          <p:cNvSpPr/>
          <p:nvPr/>
        </p:nvSpPr>
        <p:spPr>
          <a:xfrm>
            <a:off x="3073877" y="2548631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26E90603-7534-4099-9428-979E45D3D1C9}"/>
              </a:ext>
            </a:extLst>
          </p:cNvPr>
          <p:cNvSpPr/>
          <p:nvPr/>
        </p:nvSpPr>
        <p:spPr>
          <a:xfrm>
            <a:off x="3226277" y="2548630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CC5C1707-CAB3-43B0-8B29-01F948D99308}"/>
              </a:ext>
            </a:extLst>
          </p:cNvPr>
          <p:cNvSpPr/>
          <p:nvPr/>
        </p:nvSpPr>
        <p:spPr>
          <a:xfrm>
            <a:off x="3720468" y="2548629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8303204-57AE-4612-8AD7-90CB9C666822}"/>
              </a:ext>
            </a:extLst>
          </p:cNvPr>
          <p:cNvSpPr/>
          <p:nvPr/>
        </p:nvSpPr>
        <p:spPr>
          <a:xfrm>
            <a:off x="2122491" y="2857870"/>
            <a:ext cx="325516" cy="704294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ADBAD7-B94F-49E5-A0BD-95C6863DF90D}"/>
              </a:ext>
            </a:extLst>
          </p:cNvPr>
          <p:cNvSpPr/>
          <p:nvPr/>
        </p:nvSpPr>
        <p:spPr>
          <a:xfrm>
            <a:off x="1796288" y="2732845"/>
            <a:ext cx="994210" cy="957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CFB9A8-3DDD-4704-A092-73C76B04BEBD}"/>
              </a:ext>
            </a:extLst>
          </p:cNvPr>
          <p:cNvSpPr txBox="1"/>
          <p:nvPr/>
        </p:nvSpPr>
        <p:spPr>
          <a:xfrm>
            <a:off x="1002430" y="380125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B9C55-D108-416C-BE67-A95A7271D6A3}"/>
              </a:ext>
            </a:extLst>
          </p:cNvPr>
          <p:cNvSpPr txBox="1"/>
          <p:nvPr/>
        </p:nvSpPr>
        <p:spPr>
          <a:xfrm>
            <a:off x="1394527" y="356216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89E352-D73F-4E9D-80FF-1DCBE909B98B}"/>
              </a:ext>
            </a:extLst>
          </p:cNvPr>
          <p:cNvSpPr txBox="1"/>
          <p:nvPr/>
        </p:nvSpPr>
        <p:spPr>
          <a:xfrm>
            <a:off x="1205136" y="321001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6B95B5-EE16-46D4-BF10-44F4BDFE2A03}"/>
                  </a:ext>
                </a:extLst>
              </p:cNvPr>
              <p:cNvSpPr txBox="1"/>
              <p:nvPr/>
            </p:nvSpPr>
            <p:spPr>
              <a:xfrm>
                <a:off x="2122491" y="2536135"/>
                <a:ext cx="4544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SG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SG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SG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6B95B5-EE16-46D4-BF10-44F4BDFE2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91" y="2536135"/>
                <a:ext cx="454483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5EFFA81-249D-429A-A488-D4CF0F1F117D}"/>
              </a:ext>
            </a:extLst>
          </p:cNvPr>
          <p:cNvSpPr txBox="1"/>
          <p:nvPr/>
        </p:nvSpPr>
        <p:spPr>
          <a:xfrm>
            <a:off x="3454216" y="3163082"/>
            <a:ext cx="314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en-SG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009590FA-F854-42C7-A849-78AFA66FD2F8}"/>
              </a:ext>
            </a:extLst>
          </p:cNvPr>
          <p:cNvSpPr/>
          <p:nvPr/>
        </p:nvSpPr>
        <p:spPr>
          <a:xfrm>
            <a:off x="2238639" y="2858050"/>
            <a:ext cx="325516" cy="704294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F6C3C3-FB9E-4C64-9E0C-17604A753C92}"/>
              </a:ext>
            </a:extLst>
          </p:cNvPr>
          <p:cNvSpPr txBox="1"/>
          <p:nvPr/>
        </p:nvSpPr>
        <p:spPr>
          <a:xfrm>
            <a:off x="2226761" y="316308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9E7CD4-25A4-4336-889F-E1D0E24D5859}"/>
              </a:ext>
            </a:extLst>
          </p:cNvPr>
          <p:cNvSpPr txBox="1"/>
          <p:nvPr/>
        </p:nvSpPr>
        <p:spPr>
          <a:xfrm>
            <a:off x="2353185" y="3322047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168B2-84AA-46AF-9843-89E5EFE89C72}"/>
              </a:ext>
            </a:extLst>
          </p:cNvPr>
          <p:cNvSpPr txBox="1"/>
          <p:nvPr/>
        </p:nvSpPr>
        <p:spPr>
          <a:xfrm>
            <a:off x="2056172" y="343905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6679F-64C1-493F-BA42-7EE29C9CA9DA}"/>
              </a:ext>
            </a:extLst>
          </p:cNvPr>
          <p:cNvSpPr txBox="1"/>
          <p:nvPr/>
        </p:nvSpPr>
        <p:spPr>
          <a:xfrm>
            <a:off x="3914627" y="351523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8E6E8D-88C4-43B4-A750-99623E22AF23}"/>
              </a:ext>
            </a:extLst>
          </p:cNvPr>
          <p:cNvSpPr txBox="1"/>
          <p:nvPr/>
        </p:nvSpPr>
        <p:spPr>
          <a:xfrm>
            <a:off x="3725236" y="316308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B9BFEDC2-FD73-4A5D-ABB3-D0A1296F024D}"/>
              </a:ext>
            </a:extLst>
          </p:cNvPr>
          <p:cNvSpPr/>
          <p:nvPr/>
        </p:nvSpPr>
        <p:spPr>
          <a:xfrm rot="16200000">
            <a:off x="3410806" y="3411800"/>
            <a:ext cx="76201" cy="10548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B4EEDD8-3122-4F25-8AD4-F5C00B4A7E24}"/>
                  </a:ext>
                </a:extLst>
              </p:cNvPr>
              <p:cNvSpPr/>
              <p:nvPr/>
            </p:nvSpPr>
            <p:spPr>
              <a:xfrm>
                <a:off x="3260669" y="3906075"/>
                <a:ext cx="35990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SG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SG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B4EEDD8-3122-4F25-8AD4-F5C00B4A7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669" y="3906075"/>
                <a:ext cx="359906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6AE826-E39D-48F5-84A4-58634F9E57EB}"/>
              </a:ext>
            </a:extLst>
          </p:cNvPr>
          <p:cNvCxnSpPr/>
          <p:nvPr/>
        </p:nvCxnSpPr>
        <p:spPr>
          <a:xfrm>
            <a:off x="1707433" y="3210015"/>
            <a:ext cx="235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9727D1-F6F0-4DC9-867F-7D7BFF485B69}"/>
              </a:ext>
            </a:extLst>
          </p:cNvPr>
          <p:cNvCxnSpPr/>
          <p:nvPr/>
        </p:nvCxnSpPr>
        <p:spPr>
          <a:xfrm>
            <a:off x="2621790" y="3201410"/>
            <a:ext cx="235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be 39">
            <a:extLst>
              <a:ext uri="{FF2B5EF4-FFF2-40B4-BE49-F238E27FC236}">
                <a16:creationId xmlns:a16="http://schemas.microsoft.com/office/drawing/2014/main" id="{BDFDF624-A5DE-41C4-BE88-B60D61D9B5EE}"/>
              </a:ext>
            </a:extLst>
          </p:cNvPr>
          <p:cNvSpPr/>
          <p:nvPr/>
        </p:nvSpPr>
        <p:spPr>
          <a:xfrm>
            <a:off x="4945878" y="2561125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45E630EF-7D7A-49A4-897C-60BEE09BC282}"/>
              </a:ext>
            </a:extLst>
          </p:cNvPr>
          <p:cNvSpPr/>
          <p:nvPr/>
        </p:nvSpPr>
        <p:spPr>
          <a:xfrm>
            <a:off x="5098278" y="2561126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DEC245EB-2285-4966-A68E-1F476AE5B93F}"/>
              </a:ext>
            </a:extLst>
          </p:cNvPr>
          <p:cNvSpPr/>
          <p:nvPr/>
        </p:nvSpPr>
        <p:spPr>
          <a:xfrm>
            <a:off x="5250678" y="2561125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568AE4-73BE-4887-94BD-86E3FB6F9252}"/>
              </a:ext>
            </a:extLst>
          </p:cNvPr>
          <p:cNvSpPr txBox="1"/>
          <p:nvPr/>
        </p:nvSpPr>
        <p:spPr>
          <a:xfrm>
            <a:off x="5047972" y="381375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F2EF8C-95E3-421B-8A9E-049E922CB135}"/>
              </a:ext>
            </a:extLst>
          </p:cNvPr>
          <p:cNvSpPr txBox="1"/>
          <p:nvPr/>
        </p:nvSpPr>
        <p:spPr>
          <a:xfrm>
            <a:off x="5440069" y="357465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353CED-CC48-4DFE-AB85-D6FA76A4F860}"/>
              </a:ext>
            </a:extLst>
          </p:cNvPr>
          <p:cNvSpPr txBox="1"/>
          <p:nvPr/>
        </p:nvSpPr>
        <p:spPr>
          <a:xfrm>
            <a:off x="5250678" y="322250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1E4F5B38-1444-4EFF-8B33-859E86491156}"/>
              </a:ext>
            </a:extLst>
          </p:cNvPr>
          <p:cNvSpPr/>
          <p:nvPr/>
        </p:nvSpPr>
        <p:spPr>
          <a:xfrm>
            <a:off x="6096000" y="1238350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B77E2F53-9DDA-4C17-A3B2-0028B428C2B9}"/>
              </a:ext>
            </a:extLst>
          </p:cNvPr>
          <p:cNvSpPr/>
          <p:nvPr/>
        </p:nvSpPr>
        <p:spPr>
          <a:xfrm>
            <a:off x="6096000" y="2561123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2D5790D7-371F-4763-9AF8-A83C69587578}"/>
              </a:ext>
            </a:extLst>
          </p:cNvPr>
          <p:cNvSpPr/>
          <p:nvPr/>
        </p:nvSpPr>
        <p:spPr>
          <a:xfrm>
            <a:off x="6096000" y="3913622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35157F68-F2C7-43F3-8B7A-819A888E1A60}"/>
              </a:ext>
            </a:extLst>
          </p:cNvPr>
          <p:cNvSpPr/>
          <p:nvPr/>
        </p:nvSpPr>
        <p:spPr>
          <a:xfrm>
            <a:off x="6778564" y="1195442"/>
            <a:ext cx="325516" cy="704294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D48BFF48-BEA5-4F8C-8256-2835E5EB9D3A}"/>
              </a:ext>
            </a:extLst>
          </p:cNvPr>
          <p:cNvSpPr/>
          <p:nvPr/>
        </p:nvSpPr>
        <p:spPr>
          <a:xfrm>
            <a:off x="7342759" y="1225856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546A719D-1CCF-4BD2-9421-28466033B003}"/>
              </a:ext>
            </a:extLst>
          </p:cNvPr>
          <p:cNvSpPr/>
          <p:nvPr/>
        </p:nvSpPr>
        <p:spPr>
          <a:xfrm>
            <a:off x="6774932" y="2561123"/>
            <a:ext cx="325516" cy="704294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9FC19833-430A-48FA-8069-2A6A58A80351}"/>
              </a:ext>
            </a:extLst>
          </p:cNvPr>
          <p:cNvSpPr/>
          <p:nvPr/>
        </p:nvSpPr>
        <p:spPr>
          <a:xfrm>
            <a:off x="7339127" y="2591537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BD2E12-E77C-4CDA-A2E6-59EA6B3D61CC}"/>
              </a:ext>
            </a:extLst>
          </p:cNvPr>
          <p:cNvCxnSpPr/>
          <p:nvPr/>
        </p:nvCxnSpPr>
        <p:spPr>
          <a:xfrm>
            <a:off x="6685764" y="2053620"/>
            <a:ext cx="559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649686-321C-42DD-A420-2453CB3D3403}"/>
              </a:ext>
            </a:extLst>
          </p:cNvPr>
          <p:cNvCxnSpPr/>
          <p:nvPr/>
        </p:nvCxnSpPr>
        <p:spPr>
          <a:xfrm>
            <a:off x="6685764" y="3421796"/>
            <a:ext cx="559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>
            <a:extLst>
              <a:ext uri="{FF2B5EF4-FFF2-40B4-BE49-F238E27FC236}">
                <a16:creationId xmlns:a16="http://schemas.microsoft.com/office/drawing/2014/main" id="{14909276-0947-44F7-996A-DA6F04C09B63}"/>
              </a:ext>
            </a:extLst>
          </p:cNvPr>
          <p:cNvSpPr/>
          <p:nvPr/>
        </p:nvSpPr>
        <p:spPr>
          <a:xfrm>
            <a:off x="6777166" y="3883208"/>
            <a:ext cx="325516" cy="704294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A3C15A34-47DB-431C-9ADC-1E96130DBF91}"/>
              </a:ext>
            </a:extLst>
          </p:cNvPr>
          <p:cNvSpPr/>
          <p:nvPr/>
        </p:nvSpPr>
        <p:spPr>
          <a:xfrm>
            <a:off x="7341361" y="3913622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DDC149D-2610-4B40-9EF7-DD707F585038}"/>
              </a:ext>
            </a:extLst>
          </p:cNvPr>
          <p:cNvCxnSpPr/>
          <p:nvPr/>
        </p:nvCxnSpPr>
        <p:spPr>
          <a:xfrm>
            <a:off x="6687998" y="4743881"/>
            <a:ext cx="559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A2CA9E-7F52-4AF5-910F-EE07A0AF99C3}"/>
              </a:ext>
            </a:extLst>
          </p:cNvPr>
          <p:cNvCxnSpPr/>
          <p:nvPr/>
        </p:nvCxnSpPr>
        <p:spPr>
          <a:xfrm flipV="1">
            <a:off x="5752975" y="2053620"/>
            <a:ext cx="240330" cy="81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3038BBE-387E-4E0D-9C54-E574B61F8B57}"/>
              </a:ext>
            </a:extLst>
          </p:cNvPr>
          <p:cNvCxnSpPr/>
          <p:nvPr/>
        </p:nvCxnSpPr>
        <p:spPr>
          <a:xfrm>
            <a:off x="5752975" y="3265417"/>
            <a:ext cx="240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2BB6DE-EA32-49F9-AC73-3B23B8F3E554}"/>
              </a:ext>
            </a:extLst>
          </p:cNvPr>
          <p:cNvCxnSpPr/>
          <p:nvPr/>
        </p:nvCxnSpPr>
        <p:spPr>
          <a:xfrm>
            <a:off x="5752975" y="3883208"/>
            <a:ext cx="240330" cy="86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be 64">
            <a:extLst>
              <a:ext uri="{FF2B5EF4-FFF2-40B4-BE49-F238E27FC236}">
                <a16:creationId xmlns:a16="http://schemas.microsoft.com/office/drawing/2014/main" id="{6A9CEA0F-9D6C-4C8A-AADC-DB861CC01BA9}"/>
              </a:ext>
            </a:extLst>
          </p:cNvPr>
          <p:cNvSpPr/>
          <p:nvPr/>
        </p:nvSpPr>
        <p:spPr>
          <a:xfrm>
            <a:off x="8215175" y="2561122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033F6F34-9E94-45A4-8011-FAE95B885CDE}"/>
              </a:ext>
            </a:extLst>
          </p:cNvPr>
          <p:cNvSpPr/>
          <p:nvPr/>
        </p:nvSpPr>
        <p:spPr>
          <a:xfrm>
            <a:off x="8367575" y="2561123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9A63C6A5-1741-438B-AE7A-D1544037C7EB}"/>
              </a:ext>
            </a:extLst>
          </p:cNvPr>
          <p:cNvSpPr/>
          <p:nvPr/>
        </p:nvSpPr>
        <p:spPr>
          <a:xfrm>
            <a:off x="8519975" y="2561122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3DF280-FBC2-4741-9363-39291A8D219B}"/>
              </a:ext>
            </a:extLst>
          </p:cNvPr>
          <p:cNvSpPr txBox="1"/>
          <p:nvPr/>
        </p:nvSpPr>
        <p:spPr>
          <a:xfrm>
            <a:off x="8317269" y="381374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C6F5FF-0865-43B2-B2F7-075D9D14B22C}"/>
              </a:ext>
            </a:extLst>
          </p:cNvPr>
          <p:cNvSpPr txBox="1"/>
          <p:nvPr/>
        </p:nvSpPr>
        <p:spPr>
          <a:xfrm>
            <a:off x="8709366" y="357465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1771A7-2C12-4C31-8D7C-0C45A22FE3BB}"/>
              </a:ext>
            </a:extLst>
          </p:cNvPr>
          <p:cNvSpPr txBox="1"/>
          <p:nvPr/>
        </p:nvSpPr>
        <p:spPr>
          <a:xfrm>
            <a:off x="8519975" y="322250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B4B9CC-1497-4195-9D94-3D054DF01F7B}"/>
              </a:ext>
            </a:extLst>
          </p:cNvPr>
          <p:cNvCxnSpPr>
            <a:cxnSpLocks/>
          </p:cNvCxnSpPr>
          <p:nvPr/>
        </p:nvCxnSpPr>
        <p:spPr>
          <a:xfrm>
            <a:off x="7899690" y="1899736"/>
            <a:ext cx="233134" cy="84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753215-F1D7-421F-A099-7C51AE74171A}"/>
              </a:ext>
            </a:extLst>
          </p:cNvPr>
          <p:cNvCxnSpPr/>
          <p:nvPr/>
        </p:nvCxnSpPr>
        <p:spPr>
          <a:xfrm>
            <a:off x="7857616" y="3222506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7E424C-5926-494A-9513-044B1EE7BD08}"/>
              </a:ext>
            </a:extLst>
          </p:cNvPr>
          <p:cNvCxnSpPr/>
          <p:nvPr/>
        </p:nvCxnSpPr>
        <p:spPr>
          <a:xfrm flipV="1">
            <a:off x="7899690" y="3697766"/>
            <a:ext cx="233134" cy="88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BB6BC49-5606-442C-B5FC-1DE278FC0BDF}"/>
              </a:ext>
            </a:extLst>
          </p:cNvPr>
          <p:cNvSpPr txBox="1"/>
          <p:nvPr/>
        </p:nvSpPr>
        <p:spPr>
          <a:xfrm>
            <a:off x="6774932" y="153075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A8CD8-6DE4-491A-9D38-7D6441AAC095}"/>
              </a:ext>
            </a:extLst>
          </p:cNvPr>
          <p:cNvSpPr txBox="1"/>
          <p:nvPr/>
        </p:nvSpPr>
        <p:spPr>
          <a:xfrm>
            <a:off x="6922497" y="160769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60B14401-11A5-427B-93B5-CFB7D43963BB}"/>
              </a:ext>
            </a:extLst>
          </p:cNvPr>
          <p:cNvSpPr/>
          <p:nvPr/>
        </p:nvSpPr>
        <p:spPr>
          <a:xfrm rot="16200000">
            <a:off x="6877124" y="3652857"/>
            <a:ext cx="155490" cy="3408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562A61C-0EEA-4CF8-B88C-C523BFB52AA9}"/>
              </a:ext>
            </a:extLst>
          </p:cNvPr>
          <p:cNvCxnSpPr>
            <a:cxnSpLocks/>
          </p:cNvCxnSpPr>
          <p:nvPr/>
        </p:nvCxnSpPr>
        <p:spPr>
          <a:xfrm>
            <a:off x="9022272" y="3201410"/>
            <a:ext cx="28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be 81">
            <a:extLst>
              <a:ext uri="{FF2B5EF4-FFF2-40B4-BE49-F238E27FC236}">
                <a16:creationId xmlns:a16="http://schemas.microsoft.com/office/drawing/2014/main" id="{D9EE4321-C678-4CD6-B421-4A4442EBECF7}"/>
              </a:ext>
            </a:extLst>
          </p:cNvPr>
          <p:cNvSpPr/>
          <p:nvPr/>
        </p:nvSpPr>
        <p:spPr>
          <a:xfrm>
            <a:off x="9454718" y="3018082"/>
            <a:ext cx="168927" cy="391642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62B4405F-E279-4E5B-B8B5-C6A7271FADBB}"/>
              </a:ext>
            </a:extLst>
          </p:cNvPr>
          <p:cNvSpPr/>
          <p:nvPr/>
        </p:nvSpPr>
        <p:spPr>
          <a:xfrm>
            <a:off x="9511991" y="3018082"/>
            <a:ext cx="168927" cy="391642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71F4826F-2EF2-425F-B4F9-BAF62B58C495}"/>
              </a:ext>
            </a:extLst>
          </p:cNvPr>
          <p:cNvSpPr/>
          <p:nvPr/>
        </p:nvSpPr>
        <p:spPr>
          <a:xfrm>
            <a:off x="9566372" y="3018082"/>
            <a:ext cx="168927" cy="391642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92823EEE-671F-46EE-9405-81CAC44F7961}"/>
              </a:ext>
            </a:extLst>
          </p:cNvPr>
          <p:cNvSpPr/>
          <p:nvPr/>
        </p:nvSpPr>
        <p:spPr>
          <a:xfrm>
            <a:off x="9623645" y="3018082"/>
            <a:ext cx="168927" cy="391642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E00045E4-B054-41F7-B9C1-399220E1008B}"/>
              </a:ext>
            </a:extLst>
          </p:cNvPr>
          <p:cNvSpPr/>
          <p:nvPr/>
        </p:nvSpPr>
        <p:spPr>
          <a:xfrm>
            <a:off x="9791440" y="3021545"/>
            <a:ext cx="168927" cy="391642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87" name="Cube 86">
            <a:extLst>
              <a:ext uri="{FF2B5EF4-FFF2-40B4-BE49-F238E27FC236}">
                <a16:creationId xmlns:a16="http://schemas.microsoft.com/office/drawing/2014/main" id="{C2F60645-A2F0-4B48-A4B9-7960C6295118}"/>
              </a:ext>
            </a:extLst>
          </p:cNvPr>
          <p:cNvSpPr/>
          <p:nvPr/>
        </p:nvSpPr>
        <p:spPr>
          <a:xfrm>
            <a:off x="9848713" y="3021545"/>
            <a:ext cx="168927" cy="391642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5AA4892-47D7-4B63-B8FB-B0FB69CBB85D}"/>
              </a:ext>
            </a:extLst>
          </p:cNvPr>
          <p:cNvSpPr txBox="1"/>
          <p:nvPr/>
        </p:nvSpPr>
        <p:spPr>
          <a:xfrm>
            <a:off x="9596454" y="3111888"/>
            <a:ext cx="314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en-SG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550744-21ED-4FF3-87E4-2D5DFF6CA84A}"/>
              </a:ext>
            </a:extLst>
          </p:cNvPr>
          <p:cNvSpPr/>
          <p:nvPr/>
        </p:nvSpPr>
        <p:spPr>
          <a:xfrm>
            <a:off x="9348418" y="2844328"/>
            <a:ext cx="795251" cy="756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31AB8F6-27BB-4CFA-8CDE-6813FBC559E2}"/>
                  </a:ext>
                </a:extLst>
              </p:cNvPr>
              <p:cNvSpPr txBox="1"/>
              <p:nvPr/>
            </p:nvSpPr>
            <p:spPr>
              <a:xfrm>
                <a:off x="9674621" y="2621585"/>
                <a:ext cx="4544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SG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SG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SG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31AB8F6-27BB-4CFA-8CDE-6813FBC55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21" y="2621585"/>
                <a:ext cx="454483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Cube 99">
            <a:extLst>
              <a:ext uri="{FF2B5EF4-FFF2-40B4-BE49-F238E27FC236}">
                <a16:creationId xmlns:a16="http://schemas.microsoft.com/office/drawing/2014/main" id="{D393CFE0-E5E5-40C8-8112-739D36B9738C}"/>
              </a:ext>
            </a:extLst>
          </p:cNvPr>
          <p:cNvSpPr/>
          <p:nvPr/>
        </p:nvSpPr>
        <p:spPr>
          <a:xfrm>
            <a:off x="10398162" y="2548628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01" name="Cube 100">
            <a:extLst>
              <a:ext uri="{FF2B5EF4-FFF2-40B4-BE49-F238E27FC236}">
                <a16:creationId xmlns:a16="http://schemas.microsoft.com/office/drawing/2014/main" id="{6FBA59A1-C73D-434D-A2FB-D2E481E21B38}"/>
              </a:ext>
            </a:extLst>
          </p:cNvPr>
          <p:cNvSpPr/>
          <p:nvPr/>
        </p:nvSpPr>
        <p:spPr>
          <a:xfrm>
            <a:off x="10550562" y="2548629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CB8CB477-D37D-4D33-8C73-1C118CB35530}"/>
              </a:ext>
            </a:extLst>
          </p:cNvPr>
          <p:cNvSpPr/>
          <p:nvPr/>
        </p:nvSpPr>
        <p:spPr>
          <a:xfrm>
            <a:off x="10702962" y="2548628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171F183E-D5FB-4E08-8348-2A294456528F}"/>
              </a:ext>
            </a:extLst>
          </p:cNvPr>
          <p:cNvSpPr/>
          <p:nvPr/>
        </p:nvSpPr>
        <p:spPr>
          <a:xfrm>
            <a:off x="11197153" y="2548627"/>
            <a:ext cx="443885" cy="1322773"/>
          </a:xfrm>
          <a:prstGeom prst="cube">
            <a:avLst>
              <a:gd name="adj" fmla="val 66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F3B510F-23A3-4A51-B314-A8329F06CD59}"/>
              </a:ext>
            </a:extLst>
          </p:cNvPr>
          <p:cNvSpPr txBox="1"/>
          <p:nvPr/>
        </p:nvSpPr>
        <p:spPr>
          <a:xfrm>
            <a:off x="10930901" y="3163080"/>
            <a:ext cx="314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en-SG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3DECE64-B2C3-4AC8-997E-30CF19A03538}"/>
              </a:ext>
            </a:extLst>
          </p:cNvPr>
          <p:cNvSpPr txBox="1"/>
          <p:nvPr/>
        </p:nvSpPr>
        <p:spPr>
          <a:xfrm>
            <a:off x="11391312" y="351522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3D3005B-3094-460C-A9B3-653566EEF741}"/>
              </a:ext>
            </a:extLst>
          </p:cNvPr>
          <p:cNvSpPr txBox="1"/>
          <p:nvPr/>
        </p:nvSpPr>
        <p:spPr>
          <a:xfrm>
            <a:off x="11201921" y="316307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B4AB64FE-AFCF-4DAF-B6A5-CCFFF09C92CE}"/>
              </a:ext>
            </a:extLst>
          </p:cNvPr>
          <p:cNvSpPr/>
          <p:nvPr/>
        </p:nvSpPr>
        <p:spPr>
          <a:xfrm rot="16200000">
            <a:off x="10887491" y="3411798"/>
            <a:ext cx="76201" cy="10548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ECC89AA-328D-431D-9DB5-14421F822596}"/>
                  </a:ext>
                </a:extLst>
              </p:cNvPr>
              <p:cNvSpPr/>
              <p:nvPr/>
            </p:nvSpPr>
            <p:spPr>
              <a:xfrm>
                <a:off x="10737354" y="3906073"/>
                <a:ext cx="35990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SG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SG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ECC89AA-328D-431D-9DB5-14421F822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354" y="3906073"/>
                <a:ext cx="35990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FDAC4FC-FB62-40CB-BC59-66BFD18CFE96}"/>
              </a:ext>
            </a:extLst>
          </p:cNvPr>
          <p:cNvCxnSpPr>
            <a:cxnSpLocks/>
          </p:cNvCxnSpPr>
          <p:nvPr/>
        </p:nvCxnSpPr>
        <p:spPr>
          <a:xfrm>
            <a:off x="10077316" y="3210015"/>
            <a:ext cx="28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6E2B68A0-8D46-442E-A2F7-E8A69AEC80CC}"/>
              </a:ext>
            </a:extLst>
          </p:cNvPr>
          <p:cNvSpPr/>
          <p:nvPr/>
        </p:nvSpPr>
        <p:spPr>
          <a:xfrm rot="16200000">
            <a:off x="9982135" y="3952896"/>
            <a:ext cx="147209" cy="2794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B22725F-9C7E-4531-A927-BA123212778D}"/>
              </a:ext>
            </a:extLst>
          </p:cNvPr>
          <p:cNvCxnSpPr>
            <a:cxnSpLocks/>
          </p:cNvCxnSpPr>
          <p:nvPr/>
        </p:nvCxnSpPr>
        <p:spPr>
          <a:xfrm>
            <a:off x="4460399" y="1225856"/>
            <a:ext cx="0" cy="390543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6736BD3-DC2B-4838-AF65-EE6EE68DCC10}"/>
              </a:ext>
            </a:extLst>
          </p:cNvPr>
          <p:cNvSpPr/>
          <p:nvPr/>
        </p:nvSpPr>
        <p:spPr>
          <a:xfrm>
            <a:off x="6133006" y="5512568"/>
            <a:ext cx="1650006" cy="29379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accent1"/>
                </a:solidFill>
              </a:rPr>
              <a:t>Depth-wise Convolution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50C30C49-3A8E-488F-8FC9-625D05CC9B0E}"/>
              </a:ext>
            </a:extLst>
          </p:cNvPr>
          <p:cNvSpPr/>
          <p:nvPr/>
        </p:nvSpPr>
        <p:spPr>
          <a:xfrm>
            <a:off x="9205975" y="5486414"/>
            <a:ext cx="1724926" cy="29379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accent1"/>
                </a:solidFill>
              </a:rPr>
              <a:t>Point-wise Convolution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E06B87-2DEF-489F-968D-A0E3CC834E9C}"/>
              </a:ext>
            </a:extLst>
          </p:cNvPr>
          <p:cNvSpPr txBox="1"/>
          <p:nvPr/>
        </p:nvSpPr>
        <p:spPr>
          <a:xfrm>
            <a:off x="9849586" y="324050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53BB2F2-0B5C-4E03-83D1-3867381A0EB1}"/>
              </a:ext>
            </a:extLst>
          </p:cNvPr>
          <p:cNvSpPr txBox="1"/>
          <p:nvPr/>
        </p:nvSpPr>
        <p:spPr>
          <a:xfrm>
            <a:off x="9758653" y="312645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7101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</Words>
  <Application>Microsoft Macintosh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#CHEN YUHAO#</dc:creator>
  <cp:lastModifiedBy>宇豪 陈</cp:lastModifiedBy>
  <cp:revision>10</cp:revision>
  <dcterms:created xsi:type="dcterms:W3CDTF">2025-03-19T06:56:54Z</dcterms:created>
  <dcterms:modified xsi:type="dcterms:W3CDTF">2025-03-20T12:43:37Z</dcterms:modified>
</cp:coreProperties>
</file>