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7424"/>
  </p:normalViewPr>
  <p:slideViewPr>
    <p:cSldViewPr snapToGrid="0" snapToObjects="1">
      <p:cViewPr varScale="1">
        <p:scale>
          <a:sx n="98" d="100"/>
          <a:sy n="98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B198B-B2A6-A449-9444-B16B0F93D162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C46C3-8AE4-C648-AEC3-E7AD7375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2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plot(moody2018_a$SCORE~moody2018_a$GRADE, las=1, main="SCORE&amp;GRADE", </a:t>
            </a:r>
            <a:r>
              <a:rPr lang="en-US" dirty="0" err="1"/>
              <a:t>xlab</a:t>
            </a:r>
            <a:r>
              <a:rPr lang="en-US" dirty="0"/>
              <a:t>="GRADE", labels=c("A","B","C","D","F"), </a:t>
            </a:r>
            <a:r>
              <a:rPr lang="en-US" dirty="0" err="1"/>
              <a:t>ylab</a:t>
            </a:r>
            <a:r>
              <a:rPr lang="en-US" dirty="0"/>
              <a:t> = "SCORE")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C46C3-8AE4-C648-AEC3-E7AD7375ED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6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Ø"/>
            </a:pPr>
            <a:r>
              <a:rPr lang="en-US" dirty="0"/>
              <a:t>mo.text1&lt;-subset(moody2018_a, select=c(1,2,4))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dirty="0"/>
              <a:t>&gt; mo.text1.gra&lt;-subset(moody2018_a, select=c(1,2,4), moody2018_a$GRADE==‘A’)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dirty="0"/>
              <a:t>boxplot(mo.text1.gra$SCORE~mo.text1.gra$TEXTING_IN_CLASS, las=3, main="A in text", </a:t>
            </a:r>
            <a:r>
              <a:rPr lang="en-US" dirty="0" err="1"/>
              <a:t>xlab</a:t>
            </a:r>
            <a:r>
              <a:rPr lang="en-US" dirty="0"/>
              <a:t>="Frequency", </a:t>
            </a:r>
            <a:r>
              <a:rPr lang="en-US" dirty="0" err="1"/>
              <a:t>ylab</a:t>
            </a:r>
            <a:r>
              <a:rPr lang="en-US" dirty="0"/>
              <a:t> = "SCORE")</a:t>
            </a:r>
          </a:p>
          <a:p>
            <a:pPr marL="171450" indent="-1714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C46C3-8AE4-C648-AEC3-E7AD7375ED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boxplot(moody2018_a$SCORE~moody2018_a$DOZES_OFF, las=1, main="</a:t>
            </a:r>
            <a:r>
              <a:rPr lang="en-US" dirty="0" err="1"/>
              <a:t>DOZES&amp;Score</a:t>
            </a:r>
            <a:r>
              <a:rPr lang="en-US" dirty="0"/>
              <a:t>", </a:t>
            </a:r>
            <a:r>
              <a:rPr lang="en-US" dirty="0" err="1"/>
              <a:t>xlab</a:t>
            </a:r>
            <a:r>
              <a:rPr lang="en-US" dirty="0"/>
              <a:t>="Frequency", </a:t>
            </a:r>
            <a:r>
              <a:rPr lang="en-US" dirty="0" err="1"/>
              <a:t>ylab</a:t>
            </a:r>
            <a:r>
              <a:rPr lang="en-US" dirty="0"/>
              <a:t> = "SCORE")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C46C3-8AE4-C648-AEC3-E7AD7375ED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1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Ø"/>
            </a:pPr>
            <a:r>
              <a:rPr lang="en-US" dirty="0" err="1"/>
              <a:t>mo.pat</a:t>
            </a:r>
            <a:r>
              <a:rPr lang="en-US" dirty="0"/>
              <a:t>&lt;-subset(moody2018_a, select =c(1,2,5)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dirty="0" err="1"/>
              <a:t>mo.pa.a</a:t>
            </a:r>
            <a:r>
              <a:rPr lang="en-US" dirty="0"/>
              <a:t>&lt;-subset(moody2018_a, select =c(1,2,5), GRADE==‘A’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dirty="0"/>
              <a:t>plot(moody2018_a$PARTICIPATION~moody2018_a$GRADE, las=1, main="PARTICIPATION&amp;GRADE", </a:t>
            </a:r>
            <a:r>
              <a:rPr lang="en-US" dirty="0" err="1"/>
              <a:t>xlab</a:t>
            </a:r>
            <a:r>
              <a:rPr lang="en-US" dirty="0"/>
              <a:t>="GRADE", labels=c("A","B","C","D","F"), </a:t>
            </a:r>
            <a:r>
              <a:rPr lang="en-US" dirty="0" err="1"/>
              <a:t>ylab</a:t>
            </a:r>
            <a:r>
              <a:rPr lang="en-US" dirty="0"/>
              <a:t> = "PARTICIPATION")</a:t>
            </a:r>
          </a:p>
          <a:p>
            <a:pPr marL="171450" indent="-1714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C46C3-8AE4-C648-AEC3-E7AD7375ED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22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mean(moody2018_a$SCORE)</a:t>
            </a:r>
          </a:p>
          <a:p>
            <a:r>
              <a:rPr lang="en-US" dirty="0"/>
              <a:t> min(moody2018_a$SCORE)</a:t>
            </a:r>
          </a:p>
          <a:p>
            <a:r>
              <a:rPr lang="en-US" dirty="0"/>
              <a:t> max(moody2018_a$SCORE)</a:t>
            </a:r>
          </a:p>
          <a:p>
            <a:r>
              <a:rPr lang="en-US"/>
              <a:t>median(moody2018_a$SCORE)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C46C3-8AE4-C648-AEC3-E7AD7375ED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7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4087-2C7E-704D-99D4-971132CF0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E08B1-A73D-C84A-99AB-CDF39DCE8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3439E-0C81-A646-AE51-218A20F8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1AA3-9ECA-E049-948A-F01B58EDA2ED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D1CF-B0D3-564D-A148-E95B1896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54635-0889-DC41-BB12-B72A79C6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B767-5DF2-4546-AFB1-7B2473766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5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6194-D788-2E4E-8B0A-E1C25CAC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FA0DE-9F84-E244-8C97-C5F14E971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C964-A568-DC4F-B2C5-82CC5404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1AA3-9ECA-E049-948A-F01B58EDA2ED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5CA08-F8D6-0F4E-9C1C-C94D9DB5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5A59D-F6DD-DA40-835E-DEBDF7F1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B767-5DF2-4546-AFB1-7B2473766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7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737FC-DA46-CF4C-9870-7B77AC34E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A7AC2-D2C5-2847-BCA7-097BA3E3D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81F72-954E-8C43-9CA9-27C2EB00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1AA3-9ECA-E049-948A-F01B58EDA2ED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00FF3-20F0-D942-9474-DB9078D1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AD68-46D8-6748-A40B-18AE100B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B767-5DF2-4546-AFB1-7B2473766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10C6-5CB6-B64A-9CB5-B3CEEC24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B329-5905-444E-901C-2FCB19197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D6BBE-4524-7442-9272-632DE24F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1AA3-9ECA-E049-948A-F01B58EDA2ED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D5C7F-4849-9D48-BA9C-3641AE19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27C49-34DE-EA4E-A00A-DB4B4334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B767-5DF2-4546-AFB1-7B2473766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DD19D-7B83-1E4A-B528-031FB163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05D6A-19DA-5043-A959-18FA3E714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4711C-A2DA-E24D-BB31-24A6383A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1AA3-9ECA-E049-948A-F01B58EDA2ED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283EC-DA08-264B-9191-BBF1491A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74451-E3E8-3A4F-BC00-D6229011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B767-5DF2-4546-AFB1-7B2473766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2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D802-2D0A-B34C-A14A-0BDF8A59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B75DE-728F-BE4E-9EBB-F1B4C3663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CD873-3B03-8343-A0D6-DFBDC5649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C979A-54FE-5F41-AE03-ACE28EF0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1AA3-9ECA-E049-948A-F01B58EDA2ED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CB936-5A8D-9D4E-98A1-C9514E32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AF613-6622-E545-AF1D-4B7513E7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B767-5DF2-4546-AFB1-7B2473766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6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160-C003-074C-901E-AE7CC379D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1941A-4C4B-A148-B092-9DDC411A1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0621D-3311-E148-8A13-C59EFAD71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549D7-DBB9-F349-9B49-14DB52630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7FC97-7CC4-8345-9F99-07CCBAC44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0543C-B7AD-B44E-B26F-E7E8D622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1AA3-9ECA-E049-948A-F01B58EDA2ED}" type="datetimeFigureOut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DCB2E-BC27-974C-8306-01FF48D6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4DF33-227D-AD41-A220-FE2198E5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B767-5DF2-4546-AFB1-7B2473766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0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3E86-E4EB-2445-A705-CF795AD6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9EAE4-9F1E-E44F-BBA4-984275B2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1AA3-9ECA-E049-948A-F01B58EDA2ED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D9A2A-E0DF-8E48-99B7-3FA0E8C0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178E4-11C8-B34B-9DBA-2233AAE8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B767-5DF2-4546-AFB1-7B2473766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8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6863C-444D-B849-B336-50BAAF0A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1AA3-9ECA-E049-948A-F01B58EDA2ED}" type="datetimeFigureOut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ED24D-F60C-A443-980A-5557AD5C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A18B3-5FB3-7049-B449-AA42119F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B767-5DF2-4546-AFB1-7B2473766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9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E09E-E1CE-904F-80D5-9228202D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3299-A1CD-514E-A73B-5FDFD953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CD710-089B-2E40-BA49-C18968634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B8278-B008-CB40-BBCA-604C57486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1AA3-9ECA-E049-948A-F01B58EDA2ED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4EC6D-6912-A046-81A3-C3AC4335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A495F-069F-8B47-A53E-6E77E9D8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B767-5DF2-4546-AFB1-7B2473766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4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126B-1663-F04F-885C-4527B596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0C6F6-9511-DB41-86EC-53C85E90C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3FB11-FDB7-484F-81CD-1733641C5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BAF0D-F54F-314A-996C-E39AA295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1AA3-9ECA-E049-948A-F01B58EDA2ED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F8941-388C-D448-A295-CD75B5DF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9A673-B592-FC4D-A800-26F91086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B767-5DF2-4546-AFB1-7B2473766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1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5D198-3C67-1B4E-BE49-4E9DB763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475AE-E280-9C4B-B75F-FA83736C6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F90EC-7ADD-1844-9C1B-4C001D00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71AA3-9ECA-E049-948A-F01B58EDA2ED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8A9C-485D-1F41-B1DF-E344D1807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C1CD5-9A17-F147-BD84-9A8152C93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8B767-5DF2-4546-AFB1-7B2473766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9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937F-9493-8643-AEEF-B0E07B72B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get good grade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DE0DD-46DB-374C-8599-EDE707906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2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D254-E236-E34B-8286-B2447549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D030CD-8FFF-C04E-978B-17A029C74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3000" y="1900238"/>
            <a:ext cx="5153565" cy="3829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BF774C-89D2-6548-9F60-83E223E285D5}"/>
              </a:ext>
            </a:extLst>
          </p:cNvPr>
          <p:cNvSpPr txBox="1"/>
          <p:nvPr/>
        </p:nvSpPr>
        <p:spPr>
          <a:xfrm>
            <a:off x="6643688" y="2443163"/>
            <a:ext cx="387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relation between score and grade.</a:t>
            </a:r>
          </a:p>
        </p:txBody>
      </p:sp>
    </p:spTree>
    <p:extLst>
      <p:ext uri="{BB962C8B-B14F-4D97-AF65-F5344CB8AC3E}">
        <p14:creationId xmlns:p14="http://schemas.microsoft.com/office/powerpoint/2010/main" val="711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F963-7F2B-F944-9FB8-24C968B7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grade of texting in class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58EA65-8E99-6142-8C65-E30A439DE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7112" y="2423318"/>
            <a:ext cx="3716338" cy="34615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71F0F6-2DB6-6740-9317-57B0B0DA222D}"/>
              </a:ext>
            </a:extLst>
          </p:cNvPr>
          <p:cNvSpPr txBox="1"/>
          <p:nvPr/>
        </p:nvSpPr>
        <p:spPr>
          <a:xfrm>
            <a:off x="6544492" y="2586447"/>
            <a:ext cx="389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Students who get A own higher score when they seldom text in class.</a:t>
            </a:r>
          </a:p>
        </p:txBody>
      </p:sp>
    </p:spTree>
    <p:extLst>
      <p:ext uri="{BB962C8B-B14F-4D97-AF65-F5344CB8AC3E}">
        <p14:creationId xmlns:p14="http://schemas.microsoft.com/office/powerpoint/2010/main" val="22143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8645-0B5D-D048-A6CB-554B6B7C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ED431E-E64D-9D4A-8EDF-6D56EDC2E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48669"/>
            <a:ext cx="4179664" cy="32417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337546-A05F-C84B-B30E-D25AD01206BB}"/>
              </a:ext>
            </a:extLst>
          </p:cNvPr>
          <p:cNvSpPr txBox="1"/>
          <p:nvPr/>
        </p:nvSpPr>
        <p:spPr>
          <a:xfrm>
            <a:off x="7171509" y="3122023"/>
            <a:ext cx="282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Doze do not be influenced much </a:t>
            </a:r>
            <a:r>
              <a:rPr lang="en-US"/>
              <a:t>on score.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5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8414-8C8A-8747-A37A-67E416D5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7AEF51-8A22-DB4C-A8DA-70F5F6049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01952"/>
            <a:ext cx="4892940" cy="37255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C399C7-42E6-724D-8996-DA68F175EA44}"/>
              </a:ext>
            </a:extLst>
          </p:cNvPr>
          <p:cNvSpPr txBox="1"/>
          <p:nvPr/>
        </p:nvSpPr>
        <p:spPr>
          <a:xfrm>
            <a:off x="6675120" y="2638697"/>
            <a:ext cx="3487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Students with grade A have high participation. The participation reduce when grade lower and lower. </a:t>
            </a:r>
          </a:p>
        </p:txBody>
      </p:sp>
    </p:spTree>
    <p:extLst>
      <p:ext uri="{BB962C8B-B14F-4D97-AF65-F5344CB8AC3E}">
        <p14:creationId xmlns:p14="http://schemas.microsoft.com/office/powerpoint/2010/main" val="96641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B476-A8AF-AF48-9E1E-17E48C47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F4CB3-0887-634C-A74B-2C1AA9606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Mean: 53.51061</a:t>
            </a:r>
          </a:p>
          <a:p>
            <a:r>
              <a:rPr lang="en-US" dirty="0"/>
              <a:t>Min: 1.78</a:t>
            </a:r>
          </a:p>
          <a:p>
            <a:r>
              <a:rPr lang="en-US" dirty="0"/>
              <a:t>Max: 99.44</a:t>
            </a:r>
          </a:p>
          <a:p>
            <a:r>
              <a:rPr lang="en-US" dirty="0"/>
              <a:t>Median: 53.47</a:t>
            </a:r>
          </a:p>
        </p:txBody>
      </p:sp>
    </p:spTree>
    <p:extLst>
      <p:ext uri="{BB962C8B-B14F-4D97-AF65-F5344CB8AC3E}">
        <p14:creationId xmlns:p14="http://schemas.microsoft.com/office/powerpoint/2010/main" val="69003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364</Words>
  <Application>Microsoft Macintosh PowerPoint</Application>
  <PresentationFormat>Widescreen</PresentationFormat>
  <Paragraphs>28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How to get good grade </vt:lpstr>
      <vt:lpstr>PowerPoint Presentation</vt:lpstr>
      <vt:lpstr>A grade of texting in class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get good grade </dc:title>
  <dc:creator>Yu, Haoran</dc:creator>
  <cp:lastModifiedBy>Yu, Haoran</cp:lastModifiedBy>
  <cp:revision>12</cp:revision>
  <dcterms:created xsi:type="dcterms:W3CDTF">2018-02-06T19:33:14Z</dcterms:created>
  <dcterms:modified xsi:type="dcterms:W3CDTF">2018-02-08T01:45:45Z</dcterms:modified>
</cp:coreProperties>
</file>