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2470"/>
  </p:normalViewPr>
  <p:slideViewPr>
    <p:cSldViewPr snapToGrid="0" snapToObjects="1">
      <p:cViewPr varScale="1">
        <p:scale>
          <a:sx n="92" d="100"/>
          <a:sy n="92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EDB9C-67EB-9E47-ADCA-8C62A43EB6B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28B-E857-E446-92D9-5797B466F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9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hist</a:t>
            </a:r>
            <a:r>
              <a:rPr lang="en-US" dirty="0"/>
              <a:t>(populationbycountry$2010)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0528B-E857-E446-92D9-5797B466F0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boxplot(po_5_cols$`2010`)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0528B-E857-E446-92D9-5797B466F0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55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Ø"/>
            </a:pPr>
            <a:r>
              <a:rPr lang="en-US" dirty="0"/>
              <a:t>po_5_cols &lt;-subset(</a:t>
            </a:r>
            <a:r>
              <a:rPr lang="en-US" dirty="0" err="1"/>
              <a:t>populationbycountry</a:t>
            </a:r>
            <a:r>
              <a:rPr lang="en-US" dirty="0"/>
              <a:t>, select = c(1,2,12,22,32))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dirty="0"/>
              <a:t>&gt; boxplot(po_5_cols$`2000`~po_5_cols$`2010`, main='population change', </a:t>
            </a:r>
            <a:r>
              <a:rPr lang="en-US" dirty="0" err="1"/>
              <a:t>xlab</a:t>
            </a:r>
            <a:r>
              <a:rPr lang="en-US" dirty="0"/>
              <a:t>='2000-2010', </a:t>
            </a:r>
            <a:r>
              <a:rPr lang="en-US" dirty="0" err="1"/>
              <a:t>ylab</a:t>
            </a:r>
            <a:r>
              <a:rPr lang="en-US" dirty="0"/>
              <a:t>='population')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0528B-E857-E446-92D9-5797B466F0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7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20D156D-46D6-1F42-9B42-89E9E9E3C0B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AE6EFCD-A313-3F4A-9276-A9E02CD4AD6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892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156D-46D6-1F42-9B42-89E9E9E3C0B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EFCD-A313-3F4A-9276-A9E02CD4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156D-46D6-1F42-9B42-89E9E9E3C0B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EFCD-A313-3F4A-9276-A9E02CD4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0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156D-46D6-1F42-9B42-89E9E9E3C0B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EFCD-A313-3F4A-9276-A9E02CD4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0D156D-46D6-1F42-9B42-89E9E9E3C0B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E6EFCD-A313-3F4A-9276-A9E02CD4AD6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28735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156D-46D6-1F42-9B42-89E9E9E3C0B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EFCD-A313-3F4A-9276-A9E02CD4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320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156D-46D6-1F42-9B42-89E9E9E3C0B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EFCD-A313-3F4A-9276-A9E02CD4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141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156D-46D6-1F42-9B42-89E9E9E3C0B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EFCD-A313-3F4A-9276-A9E02CD4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7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156D-46D6-1F42-9B42-89E9E9E3C0B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EFCD-A313-3F4A-9276-A9E02CD4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20D156D-46D6-1F42-9B42-89E9E9E3C0B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AE6EFCD-A313-3F4A-9276-A9E02CD4AD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3027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20D156D-46D6-1F42-9B42-89E9E9E3C0B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AE6EFCD-A313-3F4A-9276-A9E02CD4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0D156D-46D6-1F42-9B42-89E9E9E3C0B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AE6EFCD-A313-3F4A-9276-A9E02CD4AD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754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2DE1-63FF-2C4F-B575-FC4DEEB7A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Population in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13912-0BCA-5849-81BF-DD6C50F3F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Haoran Yu</a:t>
            </a:r>
          </a:p>
        </p:txBody>
      </p:sp>
    </p:spTree>
    <p:extLst>
      <p:ext uri="{BB962C8B-B14F-4D97-AF65-F5344CB8AC3E}">
        <p14:creationId xmlns:p14="http://schemas.microsoft.com/office/powerpoint/2010/main" val="32691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41C0-18E7-EB47-BDAA-7892DD9E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2022-8A16-B84E-AE93-1F275ABBC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increase one and one day and that maybe make earth to be crowded. </a:t>
            </a:r>
          </a:p>
          <a:p>
            <a:r>
              <a:rPr lang="en-US" dirty="0"/>
              <a:t>The population changing between every countries.</a:t>
            </a:r>
          </a:p>
          <a:p>
            <a:r>
              <a:rPr lang="en-US" dirty="0"/>
              <a:t>Population increasing from 1980 to 2000.</a:t>
            </a:r>
          </a:p>
          <a:p>
            <a:r>
              <a:rPr lang="en-US"/>
              <a:t>URL: https</a:t>
            </a:r>
            <a:r>
              <a:rPr lang="en-US" dirty="0"/>
              <a:t>://</a:t>
            </a:r>
            <a:r>
              <a:rPr lang="en-US" dirty="0" err="1"/>
              <a:t>catalog.data.gov</a:t>
            </a:r>
            <a:r>
              <a:rPr lang="en-US" dirty="0"/>
              <a:t>/dataset/population-by-country-1980-2010</a:t>
            </a:r>
          </a:p>
        </p:txBody>
      </p:sp>
    </p:spTree>
    <p:extLst>
      <p:ext uri="{BB962C8B-B14F-4D97-AF65-F5344CB8AC3E}">
        <p14:creationId xmlns:p14="http://schemas.microsoft.com/office/powerpoint/2010/main" val="398059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BF4E-9AA4-AC49-80FA-7861D88A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54B1CB-8084-6245-9839-064DBB4F1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9887" y="1897547"/>
            <a:ext cx="4905910" cy="44131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1EF4A3-3F76-5542-BDA6-A305B8CA5C18}"/>
              </a:ext>
            </a:extLst>
          </p:cNvPr>
          <p:cNvSpPr txBox="1"/>
          <p:nvPr/>
        </p:nvSpPr>
        <p:spPr>
          <a:xfrm>
            <a:off x="7457704" y="2446317"/>
            <a:ext cx="337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population in all of the World in 2010.</a:t>
            </a:r>
          </a:p>
        </p:txBody>
      </p:sp>
    </p:spTree>
    <p:extLst>
      <p:ext uri="{BB962C8B-B14F-4D97-AF65-F5344CB8AC3E}">
        <p14:creationId xmlns:p14="http://schemas.microsoft.com/office/powerpoint/2010/main" val="28626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99C1-4D71-664F-B020-E08E94E0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85A9E4-9D0B-3B46-A1C3-FAB975C2E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3615" y="1690688"/>
            <a:ext cx="5630307" cy="50648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934D0D-2D88-2840-96B4-720651AF6036}"/>
              </a:ext>
            </a:extLst>
          </p:cNvPr>
          <p:cNvSpPr txBox="1"/>
          <p:nvPr/>
        </p:nvSpPr>
        <p:spPr>
          <a:xfrm>
            <a:off x="7006442" y="2303813"/>
            <a:ext cx="3230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 distribution </a:t>
            </a:r>
          </a:p>
          <a:p>
            <a:endParaRPr lang="en-US" dirty="0"/>
          </a:p>
          <a:p>
            <a:r>
              <a:rPr lang="en-US" dirty="0"/>
              <a:t>Most countries do not have large population.</a:t>
            </a:r>
          </a:p>
        </p:txBody>
      </p:sp>
    </p:spTree>
    <p:extLst>
      <p:ext uri="{BB962C8B-B14F-4D97-AF65-F5344CB8AC3E}">
        <p14:creationId xmlns:p14="http://schemas.microsoft.com/office/powerpoint/2010/main" val="330916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0B41-A1CC-B946-B757-4CC327DF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Change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745362-3D63-8940-9D7A-30A50909E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2297" y="2392496"/>
            <a:ext cx="4525983" cy="3430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E0997D-5BB8-1F4E-84DB-3CE98709BBEE}"/>
              </a:ext>
            </a:extLst>
          </p:cNvPr>
          <p:cNvSpPr txBox="1"/>
          <p:nvPr/>
        </p:nvSpPr>
        <p:spPr>
          <a:xfrm>
            <a:off x="7778338" y="2137558"/>
            <a:ext cx="3241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population change from 2000 to 2010.</a:t>
            </a:r>
          </a:p>
          <a:p>
            <a:r>
              <a:rPr lang="en-US" dirty="0"/>
              <a:t>The picture show that population increase extremely from 2000 to 2010.</a:t>
            </a:r>
          </a:p>
        </p:txBody>
      </p:sp>
    </p:spTree>
    <p:extLst>
      <p:ext uri="{BB962C8B-B14F-4D97-AF65-F5344CB8AC3E}">
        <p14:creationId xmlns:p14="http://schemas.microsoft.com/office/powerpoint/2010/main" val="221792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00E7-D28F-8040-9D1C-3E293274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EB62-C2B3-A64C-B804-0A7FE6C4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will be more and more.</a:t>
            </a:r>
          </a:p>
          <a:p>
            <a:r>
              <a:rPr lang="en-US" dirty="0"/>
              <a:t>Large population collected in several </a:t>
            </a:r>
            <a:r>
              <a:rPr lang="en-US" dirty="0" err="1"/>
              <a:t>contries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02043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{9112B595-69A6-8F4E-A6B7-F7DFCB7E7C5C}tf10001071</Template>
  <TotalTime>1425</TotalTime>
  <Words>174</Words>
  <Application>Microsoft Macintosh PowerPoint</Application>
  <PresentationFormat>Widescreen</PresentationFormat>
  <Paragraphs>24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Impact</vt:lpstr>
      <vt:lpstr>Wingdings</vt:lpstr>
      <vt:lpstr>Badge</vt:lpstr>
      <vt:lpstr>Population in Countries</vt:lpstr>
      <vt:lpstr>Population</vt:lpstr>
      <vt:lpstr>PowerPoint Presentation</vt:lpstr>
      <vt:lpstr>PowerPoint Presentation</vt:lpstr>
      <vt:lpstr>population Change</vt:lpstr>
      <vt:lpstr>conclusion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in Countries</dc:title>
  <dc:creator>Yu, Haoran</dc:creator>
  <cp:lastModifiedBy>Yu, Haoran</cp:lastModifiedBy>
  <cp:revision>15</cp:revision>
  <dcterms:created xsi:type="dcterms:W3CDTF">2018-01-29T19:51:32Z</dcterms:created>
  <dcterms:modified xsi:type="dcterms:W3CDTF">2018-02-01T04:06:34Z</dcterms:modified>
</cp:coreProperties>
</file>