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CF15-65C1-3545-99BF-DD8336AC5B6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FA32-01D3-E142-8643-8211719E4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0"/>
            <a:ext cx="880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WangHowell</dc:creator>
  <cp:lastModifiedBy>WangHowell</cp:lastModifiedBy>
  <cp:revision>2</cp:revision>
  <dcterms:created xsi:type="dcterms:W3CDTF">2017-10-21T02:00:56Z</dcterms:created>
  <dcterms:modified xsi:type="dcterms:W3CDTF">2017-10-21T04:38:44Z</dcterms:modified>
</cp:coreProperties>
</file>