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10"/>
  </p:notesMasterIdLst>
  <p:handoutMasterIdLst>
    <p:handoutMasterId r:id="rId11"/>
  </p:handoutMasterIdLst>
  <p:sldIdLst>
    <p:sldId id="350" r:id="rId5"/>
    <p:sldId id="356" r:id="rId6"/>
    <p:sldId id="353" r:id="rId7"/>
    <p:sldId id="354" r:id="rId8"/>
    <p:sldId id="355" r:id="rId9"/>
  </p:sldIdLst>
  <p:sldSz cx="12192000" cy="6858000"/>
  <p:notesSz cx="6858000" cy="9144000"/>
  <p:defaultTextStyle>
    <a:defPPr rtl="0"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05" autoAdjust="0"/>
    <p:restoredTop sz="95226" autoAdjust="0"/>
  </p:normalViewPr>
  <p:slideViewPr>
    <p:cSldViewPr snapToGrid="0">
      <p:cViewPr varScale="1">
        <p:scale>
          <a:sx n="109" d="100"/>
          <a:sy n="109" d="100"/>
        </p:scale>
        <p:origin x="108" y="1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99" d="100"/>
          <a:sy n="99" d="100"/>
        </p:scale>
        <p:origin x="357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5B66E5-15AA-4745-8A67-3CE257BEE39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844A45-21B3-834A-A491-E4E4B9DC117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039FDB-18A0-074D-8BA3-A4C3DE896AF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E6D13E5-4CEC-3A4A-8E5D-AFCEE7512E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CA15AE-E040-4F31-96C6-FD066D034FFB}" type="datetime1">
              <a:rPr lang="en-GB" smtClean="0"/>
              <a:pPr/>
              <a:t>17/08/2025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Quarter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89C7E07-3C67-C64C-8DA0-0404F6303970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6581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</p:grp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67055" y="4549553"/>
            <a:ext cx="5491570" cy="953337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8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DEF3328-825B-3946-8472-DB93D6A32867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4E4E09DF-AF21-0E4A-9838-14DFBFFED7D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653F54AE-9BC1-3A45-A129-4028EADE4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54F6D22-4944-974A-999E-F9E22F159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4023" y="2300984"/>
            <a:ext cx="4827178" cy="404216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3A0EE708-F36B-444B-9A8B-D48D69535E45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8" name="Content Placeholder 3">
            <a:extLst>
              <a:ext uri="{FF2B5EF4-FFF2-40B4-BE49-F238E27FC236}">
                <a16:creationId xmlns:a16="http://schemas.microsoft.com/office/drawing/2014/main" id="{E40D4044-0F7B-0647-BAB5-16B23EBD9ECD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D51C063-0222-064B-8A2E-485FE9EAC10D}"/>
              </a:ext>
            </a:extLst>
          </p:cNvPr>
          <p:cNvCxnSpPr>
            <a:cxnSpLocks/>
          </p:cNvCxnSpPr>
          <p:nvPr userDrawn="1"/>
        </p:nvCxnSpPr>
        <p:spPr>
          <a:xfrm>
            <a:off x="63627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14D182-A7DD-4F7B-B207-262854316ED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 rtl="0"/>
            <a:fld id="{F88F5F63-8808-4375-85CE-D0FAFA3BBE65}" type="datetime3">
              <a:rPr lang="en-GB" noProof="0" smtClean="0">
                <a:latin typeface="+mn-lt"/>
              </a:rPr>
              <a:t>17 August, 2025</a:t>
            </a:fld>
            <a:endParaRPr lang="en-GB" noProof="0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B29252-5D0B-4B9D-9FBD-8EC0929FE09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/>
          <a:p>
            <a:pPr rtl="0"/>
            <a:r>
              <a:rPr lang="en-GB" noProof="0" dirty="0"/>
              <a:t>Annual Review</a:t>
            </a:r>
            <a:endParaRPr lang="en-GB" b="0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B4FEF6-E217-4110-BBF5-C4B77ADC845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5504253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868B08E5-2F7C-7749-8BDF-386EAF974BB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F3E300C0-0B72-9048-9E16-2166E1A88FE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E4AA520D-9D51-3A42-B9B1-DF72169BC8DB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D5F2735E-137C-DB47-AEF0-EFC871A323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rtl="0">
              <a:buNone/>
            </a:pPr>
            <a:r>
              <a:rPr lang="en-US" noProof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057DFE0A-61D9-1B48-8196-EA94D04685DD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rtl="0">
              <a:buNone/>
            </a:pPr>
            <a:r>
              <a:rPr lang="en-US" noProof="0"/>
              <a:t>Click to edit Master text styles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C946754A-F105-644E-99A4-DC80B9944243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368648FC-FC9A-5645-8F0C-390FFFAE180D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8187017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rtl="0">
              <a:buNone/>
            </a:pPr>
            <a:r>
              <a:rPr lang="en-US" noProof="0"/>
              <a:t>Click to edit Master text styles</a:t>
            </a: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BBB849DC-B114-D145-9879-4FE0688BF57E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F0C4CE5-5F02-B143-8FD1-1B235D270DAC}"/>
              </a:ext>
            </a:extLst>
          </p:cNvPr>
          <p:cNvCxnSpPr>
            <a:cxnSpLocks/>
          </p:cNvCxnSpPr>
          <p:nvPr userDrawn="1"/>
        </p:nvCxnSpPr>
        <p:spPr>
          <a:xfrm>
            <a:off x="4569372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89A8C14-DB28-F34E-8098-168D4C75AF23}"/>
              </a:ext>
            </a:extLst>
          </p:cNvPr>
          <p:cNvCxnSpPr>
            <a:cxnSpLocks/>
          </p:cNvCxnSpPr>
          <p:nvPr userDrawn="1"/>
        </p:nvCxnSpPr>
        <p:spPr>
          <a:xfrm>
            <a:off x="8187017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FA07F3-F8E4-4505-85EC-22734AC6879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 rtl="0"/>
            <a:fld id="{6D17C7AE-DC41-4D6E-8CE7-A0296D62536F}" type="datetime3">
              <a:rPr lang="en-GB" noProof="0" smtClean="0">
                <a:latin typeface="+mn-lt"/>
              </a:rPr>
              <a:t>17 August, 2025</a:t>
            </a:fld>
            <a:endParaRPr lang="en-GB" noProof="0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165D22-FEF5-4F30-8822-5D2378806A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/>
          <a:p>
            <a:pPr rtl="0"/>
            <a:r>
              <a:rPr lang="en-GB" noProof="0" dirty="0"/>
              <a:t>Annual Review</a:t>
            </a:r>
            <a:endParaRPr lang="en-GB" b="0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40F86B-3DA3-4708-AAF5-387BA115C41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2279487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52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4800" userDrawn="1">
          <p15:clr>
            <a:srgbClr val="FBAE40"/>
          </p15:clr>
        </p15:guide>
        <p15:guide id="11" pos="2880" userDrawn="1">
          <p15:clr>
            <a:srgbClr val="FBAE40"/>
          </p15:clr>
        </p15:guide>
        <p15:guide id="12" orient="horz" pos="1752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A8C895-11B9-EA40-B0F8-0F4FE98815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52500" y="2656904"/>
            <a:ext cx="4838700" cy="574318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47A1EE0-4011-3749-B01C-FC489EEDF880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17EED68A-6660-2643-BBFB-B6AB92A7C22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BECF9FB8-F6C7-C54D-99F4-11FDF26D7F9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46C7C62D-7D3B-934C-AFF9-0F10E727B4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</p:grp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85D552-3AFC-4D21-A944-9D41E128A96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2286000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BE8C2EDB-9C70-49A2-865C-E5CD77D3E7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3655" y="3841846"/>
            <a:ext cx="4838700" cy="636754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EE50320A-D017-45C6-9986-94BC43911E9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3655" y="3470942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673EB498-F5D2-4E15-990A-2AFA4A377C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52500" y="5017901"/>
            <a:ext cx="4838700" cy="908340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1F528150-326B-4BB3-AC38-7FC805DB6BA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52500" y="4646997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20EBEFF7-AECA-409B-9ACC-A63A168283B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99647" y="2656904"/>
            <a:ext cx="4838700" cy="574318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29E4D063-8666-4D7A-B8C8-2B9383F798E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399647" y="2286000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4717B7CD-A4F9-444E-82B9-8914CB57488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99647" y="3841846"/>
            <a:ext cx="4838700" cy="908340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2CF285B7-A950-4326-A4D5-F5D542D2D6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99647" y="3470942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45E38A-5516-4C3E-88FC-0DCBD876054B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 rtlCol="0"/>
          <a:lstStyle/>
          <a:p>
            <a:pPr rtl="0"/>
            <a:fld id="{0971D3F5-C297-4F98-9679-48877DEF0EC7}" type="datetime3">
              <a:rPr lang="en-GB" noProof="0" smtClean="0">
                <a:latin typeface="+mn-lt"/>
              </a:rPr>
              <a:t>17 August, 2025</a:t>
            </a:fld>
            <a:endParaRPr lang="en-GB" noProof="0" dirty="0">
              <a:latin typeface="+mn-l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225273-038D-4F51-A093-83D80104F21A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 rtlCol="0"/>
          <a:lstStyle/>
          <a:p>
            <a:pPr rtl="0"/>
            <a:r>
              <a:rPr lang="en-GB" noProof="0" dirty="0"/>
              <a:t>Annual Review</a:t>
            </a:r>
            <a:endParaRPr lang="en-GB" b="0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F24E14-E0E0-44FA-A4AA-FA63A858730C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060135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29">
            <a:extLst>
              <a:ext uri="{FF2B5EF4-FFF2-40B4-BE49-F238E27FC236}">
                <a16:creationId xmlns:a16="http://schemas.microsoft.com/office/drawing/2014/main" id="{BB778BC5-5409-574B-96E2-B45CDD940DF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896100" y="5102063"/>
            <a:ext cx="4914900" cy="588795"/>
          </a:xfrm>
        </p:spPr>
        <p:txBody>
          <a:bodyPr lIns="0" tIns="0" rIns="0" bIns="0" rtlCol="0" anchor="b">
            <a:noAutofit/>
          </a:bodyPr>
          <a:lstStyle>
            <a:lvl1pPr marL="0" indent="0">
              <a:buNone/>
              <a:defRPr sz="16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32916F3A-28FA-9A4B-A780-0D687D9328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07623" y="3591098"/>
            <a:ext cx="4903377" cy="1057791"/>
          </a:xfrm>
        </p:spPr>
        <p:txBody>
          <a:bodyPr lIns="0" tIns="0" rIns="0" bIns="0" rtlCol="0">
            <a:normAutofit/>
          </a:bodyPr>
          <a:lstStyle>
            <a:lvl1pPr marL="0" indent="0" algn="l"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US" noProof="0"/>
              <a:t>Click to edit Master subtitle style</a:t>
            </a:r>
            <a:endParaRPr lang="en-GB" noProof="0" dirty="0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E29321F6-59C5-6E4C-A846-6AD00848A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7623" y="2173658"/>
            <a:ext cx="49033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B5C3BF3-A164-DD48-BD02-4587489DA105}"/>
              </a:ext>
            </a:extLst>
          </p:cNvPr>
          <p:cNvCxnSpPr>
            <a:cxnSpLocks/>
          </p:cNvCxnSpPr>
          <p:nvPr userDrawn="1"/>
        </p:nvCxnSpPr>
        <p:spPr>
          <a:xfrm>
            <a:off x="6896100" y="3233703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F8C225AD-C009-894E-8AFA-C94EAA06509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en-GB" noProof="0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FEF81ED-50DF-3946-87D9-407C13C3CE9F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B6857A0-601C-9C40-ADB4-7927C7A4ECA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31562ACC-ECB3-4841-A52C-00DAFF438EBF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77C317B8-91B4-7040-AB8C-CE822CA28A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9991307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06C6F65-35CD-D64B-992A-0C1C1E00384D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Shape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F0FD074-81E2-0D4E-8446-C5B415B238A0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4655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 Placeholder 29">
            <a:extLst>
              <a:ext uri="{FF2B5EF4-FFF2-40B4-BE49-F238E27FC236}">
                <a16:creationId xmlns:a16="http://schemas.microsoft.com/office/drawing/2014/main" id="{58AAB058-5FFC-9E4E-AD2E-FB1B4EE5102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2500" y="2818296"/>
            <a:ext cx="2133600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5" name="Text Placeholder 29">
            <a:extLst>
              <a:ext uri="{FF2B5EF4-FFF2-40B4-BE49-F238E27FC236}">
                <a16:creationId xmlns:a16="http://schemas.microsoft.com/office/drawing/2014/main" id="{18ABDA74-C3EC-274D-BE87-AC5B825A2A4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2500" y="2209800"/>
            <a:ext cx="2133600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3DDE02E-BC75-2645-8725-CA2CFD327A3C}"/>
              </a:ext>
            </a:extLst>
          </p:cNvPr>
          <p:cNvCxnSpPr>
            <a:cxnSpLocks/>
          </p:cNvCxnSpPr>
          <p:nvPr userDrawn="1"/>
        </p:nvCxnSpPr>
        <p:spPr>
          <a:xfrm>
            <a:off x="3663043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 Placeholder 29">
            <a:extLst>
              <a:ext uri="{FF2B5EF4-FFF2-40B4-BE49-F238E27FC236}">
                <a16:creationId xmlns:a16="http://schemas.microsoft.com/office/drawing/2014/main" id="{3ABA9FD1-9B74-F14F-81EF-7B3407196B0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2818296"/>
            <a:ext cx="2128157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0E9E9D03-0186-5B4C-A73F-95ADCD08A44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63042" y="2209800"/>
            <a:ext cx="2128157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01EE6FD-FABB-AD48-92DA-19805B502918}"/>
              </a:ext>
            </a:extLst>
          </p:cNvPr>
          <p:cNvCxnSpPr>
            <a:cxnSpLocks/>
          </p:cNvCxnSpPr>
          <p:nvPr userDrawn="1"/>
        </p:nvCxnSpPr>
        <p:spPr>
          <a:xfrm>
            <a:off x="952500" y="4248119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 Placeholder 29">
            <a:extLst>
              <a:ext uri="{FF2B5EF4-FFF2-40B4-BE49-F238E27FC236}">
                <a16:creationId xmlns:a16="http://schemas.microsoft.com/office/drawing/2014/main" id="{F953BCFF-5CB8-784F-ACC1-A14670E6219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2500" y="5131299"/>
            <a:ext cx="2133600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2" name="Text Placeholder 29">
            <a:extLst>
              <a:ext uri="{FF2B5EF4-FFF2-40B4-BE49-F238E27FC236}">
                <a16:creationId xmlns:a16="http://schemas.microsoft.com/office/drawing/2014/main" id="{97DCC038-CDD3-1D48-B8BA-2617616935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52500" y="4522803"/>
            <a:ext cx="2133600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3BB36CC-7349-334D-A028-58D01025E726}"/>
              </a:ext>
            </a:extLst>
          </p:cNvPr>
          <p:cNvCxnSpPr>
            <a:cxnSpLocks/>
          </p:cNvCxnSpPr>
          <p:nvPr userDrawn="1"/>
        </p:nvCxnSpPr>
        <p:spPr>
          <a:xfrm>
            <a:off x="3663043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 Placeholder 29">
            <a:extLst>
              <a:ext uri="{FF2B5EF4-FFF2-40B4-BE49-F238E27FC236}">
                <a16:creationId xmlns:a16="http://schemas.microsoft.com/office/drawing/2014/main" id="{C20DFC6E-CE65-E94B-921D-38F386E173F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663042" y="5131299"/>
            <a:ext cx="2128157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5" name="Text Placeholder 29">
            <a:extLst>
              <a:ext uri="{FF2B5EF4-FFF2-40B4-BE49-F238E27FC236}">
                <a16:creationId xmlns:a16="http://schemas.microsoft.com/office/drawing/2014/main" id="{773FBF72-A3D8-2F4E-BAD2-2755F0BE4A4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663042" y="4522803"/>
            <a:ext cx="2128157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402C0D4-D9C4-F547-B996-38177302A3DC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 Placeholder 29">
            <a:extLst>
              <a:ext uri="{FF2B5EF4-FFF2-40B4-BE49-F238E27FC236}">
                <a16:creationId xmlns:a16="http://schemas.microsoft.com/office/drawing/2014/main" id="{9B18A1DC-4A61-514B-9F70-1DCC893EBB1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367054" y="5131299"/>
            <a:ext cx="2129245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9">
            <a:extLst>
              <a:ext uri="{FF2B5EF4-FFF2-40B4-BE49-F238E27FC236}">
                <a16:creationId xmlns:a16="http://schemas.microsoft.com/office/drawing/2014/main" id="{DD138509-2AA1-D540-90D6-28847495661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367054" y="4522803"/>
            <a:ext cx="2129245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655503-4608-4F79-A5D4-B2F67958F263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 rtlCol="0"/>
          <a:lstStyle/>
          <a:p>
            <a:pPr rtl="0"/>
            <a:fld id="{C02CDA83-4160-4EEB-AD7D-1C57C21837F3}" type="datetime3">
              <a:rPr lang="en-GB" noProof="0" smtClean="0">
                <a:latin typeface="+mn-lt"/>
              </a:rPr>
              <a:t>17 August, 2025</a:t>
            </a:fld>
            <a:endParaRPr lang="en-GB" noProof="0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AFA395-FE4C-4A99-A74E-57757D8473E1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 rtlCol="0"/>
          <a:lstStyle/>
          <a:p>
            <a:pPr rtl="0"/>
            <a:r>
              <a:rPr lang="en-GB" noProof="0" dirty="0"/>
              <a:t>Annual Review</a:t>
            </a:r>
            <a:endParaRPr lang="en-GB" b="0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A6A117-A0E8-43E1-9120-CE3B8B97667F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093066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C82066DD-D313-D148-89C7-338EB873A73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A5BBD7C7-99D1-E841-A081-6912D1F2B85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227A14EE-CB79-754A-8B19-EB9874B3158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35B38B80-C3D3-4C47-B468-C41A8FF36F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</p:grp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F0C4E8C2-3240-594A-9D5E-1BCD1AF44C5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-22543"/>
            <a:ext cx="6096000" cy="6903086"/>
          </a:xfrm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D23F761-57FC-3649-AE84-0C3EF95EF561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E66F2BC9-2F8A-1543-9AFD-9BAB0E75B3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499" y="2289363"/>
            <a:ext cx="4572001" cy="27952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64E0B3-57C5-4DAF-8531-F39610E77C0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 rtl="0"/>
            <a:fld id="{94200668-9301-4F8B-89F3-A4E2AEA80049}" type="datetime3">
              <a:rPr lang="en-GB" noProof="0" smtClean="0">
                <a:latin typeface="+mn-lt"/>
              </a:rPr>
              <a:t>17 August, 2025</a:t>
            </a:fld>
            <a:endParaRPr lang="en-GB" noProof="0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E0EC46-C626-4D58-AB64-0B3B850D148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/>
          <a:p>
            <a:pPr rtl="0"/>
            <a:r>
              <a:rPr lang="en-GB" noProof="0" dirty="0"/>
              <a:t>Annual Review</a:t>
            </a:r>
            <a:endParaRPr lang="en-GB" b="0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25D00C-8F5C-4528-87FA-F9431D96755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0737695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6" pos="3480" userDrawn="1">
          <p15:clr>
            <a:srgbClr val="FBAE40"/>
          </p15:clr>
        </p15:guide>
        <p15:guide id="7" orient="horz" pos="1440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50E2385F-F6FA-D345-AF77-A9EE8E49310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1998" cy="6858000"/>
          </a:xfrm>
          <a:solidFill>
            <a:schemeClr val="accent2"/>
          </a:solidFill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3943" y="3045437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1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BE3A3D6-A0AD-C84D-8B2A-743F5F95432E}"/>
              </a:ext>
            </a:extLst>
          </p:cNvPr>
          <p:cNvCxnSpPr>
            <a:cxnSpLocks/>
          </p:cNvCxnSpPr>
          <p:nvPr userDrawn="1"/>
        </p:nvCxnSpPr>
        <p:spPr>
          <a:xfrm>
            <a:off x="7154721" y="4003877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4CB38BE-0FF2-694C-AA3C-D73DBF7C332C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9509760" y="-3"/>
            <a:ext cx="2682238" cy="2682238"/>
            <a:chOff x="0" y="12289"/>
            <a:chExt cx="3550" cy="3551"/>
          </a:xfrm>
          <a:solidFill>
            <a:schemeClr val="tx1"/>
          </a:solidFill>
        </p:grpSpPr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F0257420-2EA0-6348-8B9E-1414F529726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7FE65C23-C0EF-BB41-884A-01C2A735615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F73F5EB6-53C7-D44C-9003-FB5A81F989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2357889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75992517-0394-6B43-B15D-2A86A34512F3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952500" y="1939108"/>
            <a:ext cx="10352810" cy="4110702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n-US" noProof="0"/>
              <a:t>Click icon to add chart</a:t>
            </a:r>
            <a:endParaRPr lang="en-GB" noProof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1012B1-809A-45CE-9FED-46D08DC8C42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/>
          <a:p>
            <a:pPr rtl="0"/>
            <a:fld id="{029ECAD1-3047-43DC-81B7-231597E81F19}" type="datetime3">
              <a:rPr lang="en-GB" noProof="0" smtClean="0">
                <a:latin typeface="+mn-lt"/>
              </a:rPr>
              <a:t>17 August, 2025</a:t>
            </a:fld>
            <a:endParaRPr lang="en-GB" noProof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B6FA27-6601-4107-A3C9-808CB443024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en-GB" noProof="0"/>
              <a:t>Annual Review</a:t>
            </a:r>
            <a:endParaRPr lang="en-GB" b="0" noProof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19432A-F8B5-4A96-AEE6-2E159658D5D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658628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1392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952500" y="2209800"/>
            <a:ext cx="10287000" cy="2593109"/>
          </a:xfrm>
        </p:spPr>
        <p:txBody>
          <a:bodyPr rtlCol="0"/>
          <a:lstStyle/>
          <a:p>
            <a:pPr rtl="0"/>
            <a:r>
              <a:rPr lang="en-US" noProof="0"/>
              <a:t>Click icon to add table</a:t>
            </a:r>
            <a:endParaRPr lang="en-GB" noProof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2411D2-78FE-46C1-9EA9-C6A882903B5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/>
          <a:p>
            <a:pPr rtl="0"/>
            <a:fld id="{1E6A16EE-7FBD-4E62-A186-69A1E1C8758D}" type="datetime3">
              <a:rPr lang="en-GB" noProof="0" smtClean="0">
                <a:latin typeface="+mn-lt"/>
              </a:rPr>
              <a:t>17 August, 2025</a:t>
            </a:fld>
            <a:endParaRPr lang="en-GB" noProof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4DAF8F-82DB-4DBE-9041-71217A4516C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en-GB" noProof="0"/>
              <a:t>Annual Review</a:t>
            </a:r>
            <a:endParaRPr lang="en-GB" b="0" noProof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2F761B-6706-439D-9C75-43E751AB195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013107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ln>
            <a:noFill/>
          </a:ln>
        </p:spPr>
        <p:txBody>
          <a:bodyPr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02327D-DBD4-7A4E-ABF2-A946A559A8AD}"/>
              </a:ext>
            </a:extLst>
          </p:cNvPr>
          <p:cNvSpPr txBox="1"/>
          <p:nvPr userDrawn="1"/>
        </p:nvSpPr>
        <p:spPr>
          <a:xfrm>
            <a:off x="699948" y="548291"/>
            <a:ext cx="158937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r>
              <a:rPr lang="en-GB" sz="20000" b="1" noProof="0" dirty="0">
                <a:solidFill>
                  <a:schemeClr val="bg1"/>
                </a:solidFill>
              </a:rPr>
              <a:t>“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ACB4ADD-D9F4-984E-B29D-A2CF6D19E810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9" name="AutoShape 24">
              <a:extLst>
                <a:ext uri="{FF2B5EF4-FFF2-40B4-BE49-F238E27FC236}">
                  <a16:creationId xmlns:a16="http://schemas.microsoft.com/office/drawing/2014/main" id="{5017C477-A988-7041-8A67-3D8294D6AD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06D7F37-5DD1-A24E-9CCA-84B2A168554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6E321C8-096C-1B41-B14F-4CA7AE04BB1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32B3FDD4-EB13-F44F-99D0-BFAB06F00B3A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A20BCBD2-A735-0C43-8C55-B384372AC62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69A90A7-BF26-684E-8C8B-638053DA1234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861D8E86-886A-8744-BC4C-FE82B02438F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2D967470-E96E-8843-AAD2-E0C8B807793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C8A27D09-765D-3949-BCCA-238C3514D4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14478292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560">
          <p15:clr>
            <a:srgbClr val="FBAE40"/>
          </p15:clr>
        </p15:guide>
        <p15:guide id="8" orient="horz" pos="1752" userDrawn="1">
          <p15:clr>
            <a:srgbClr val="FBAE40"/>
          </p15:clr>
        </p15:guide>
        <p15:guide id="9" orient="horz" pos="1248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A7D9F21A-75CF-6045-8FA1-C4F4E21B699C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AEA7E377-BB07-FA43-B532-10A92EE030B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F18DE645-B3D5-2F4E-AAD6-002FEF13A31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B90F6499-BA50-2340-A026-32C79B6BFA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</p:grpSp>
      <p:sp>
        <p:nvSpPr>
          <p:cNvPr id="38" name="Picture Placeholder 25">
            <a:extLst>
              <a:ext uri="{FF2B5EF4-FFF2-40B4-BE49-F238E27FC236}">
                <a16:creationId xmlns:a16="http://schemas.microsoft.com/office/drawing/2014/main" id="{2274C164-503B-E746-A155-849A9BC2406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61" name="Title 1">
            <a:extLst>
              <a:ext uri="{FF2B5EF4-FFF2-40B4-BE49-F238E27FC236}">
                <a16:creationId xmlns:a16="http://schemas.microsoft.com/office/drawing/2014/main" id="{E2F20AFE-B282-5146-B0D6-F2FC1B6D3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879063"/>
            <a:ext cx="75322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777D2F0-DE3F-8343-B97A-E7FA440532FD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Picture Placeholder 25">
            <a:extLst>
              <a:ext uri="{FF2B5EF4-FFF2-40B4-BE49-F238E27FC236}">
                <a16:creationId xmlns:a16="http://schemas.microsoft.com/office/drawing/2014/main" id="{AF1B5ED8-33F6-FB44-AA92-F0D227BB310C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72" name="Text Placeholder 29">
            <a:extLst>
              <a:ext uri="{FF2B5EF4-FFF2-40B4-BE49-F238E27FC236}">
                <a16:creationId xmlns:a16="http://schemas.microsoft.com/office/drawing/2014/main" id="{0D824BDD-2D23-C943-8FE9-60B7B23B5EC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5393169"/>
            <a:ext cx="2133600" cy="369332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73" name="Text Placeholder 29">
            <a:extLst>
              <a:ext uri="{FF2B5EF4-FFF2-40B4-BE49-F238E27FC236}">
                <a16:creationId xmlns:a16="http://schemas.microsoft.com/office/drawing/2014/main" id="{2F3D441E-DFB1-084B-8192-C6CBECCA40B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500" y="4986745"/>
            <a:ext cx="2133600" cy="205837"/>
          </a:xfrm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74" name="Text Placeholder 29">
            <a:extLst>
              <a:ext uri="{FF2B5EF4-FFF2-40B4-BE49-F238E27FC236}">
                <a16:creationId xmlns:a16="http://schemas.microsoft.com/office/drawing/2014/main" id="{25797825-E7AE-2C41-A965-E6F0D70D97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63042" y="5393169"/>
            <a:ext cx="2128157" cy="369332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75" name="Text Placeholder 29">
            <a:extLst>
              <a:ext uri="{FF2B5EF4-FFF2-40B4-BE49-F238E27FC236}">
                <a16:creationId xmlns:a16="http://schemas.microsoft.com/office/drawing/2014/main" id="{63C1927C-E23B-204E-9F3A-2A67D2BF702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4986745"/>
            <a:ext cx="2128157" cy="205837"/>
          </a:xfrm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76" name="Text Placeholder 29">
            <a:extLst>
              <a:ext uri="{FF2B5EF4-FFF2-40B4-BE49-F238E27FC236}">
                <a16:creationId xmlns:a16="http://schemas.microsoft.com/office/drawing/2014/main" id="{EC81F0F5-C204-7248-A336-A655814A8A3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367054" y="5393169"/>
            <a:ext cx="2129245" cy="369332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77" name="Text Placeholder 29">
            <a:extLst>
              <a:ext uri="{FF2B5EF4-FFF2-40B4-BE49-F238E27FC236}">
                <a16:creationId xmlns:a16="http://schemas.microsoft.com/office/drawing/2014/main" id="{C9FEF82E-4E9C-8343-9D36-C4A00D7137CC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367054" y="4986745"/>
            <a:ext cx="2129245" cy="205837"/>
          </a:xfrm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78" name="Text Placeholder 29">
            <a:extLst>
              <a:ext uri="{FF2B5EF4-FFF2-40B4-BE49-F238E27FC236}">
                <a16:creationId xmlns:a16="http://schemas.microsoft.com/office/drawing/2014/main" id="{F8AF6664-A005-7A42-9AEF-C5AA5603E49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10254" y="5393169"/>
            <a:ext cx="2129245" cy="369332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79" name="Text Placeholder 29">
            <a:extLst>
              <a:ext uri="{FF2B5EF4-FFF2-40B4-BE49-F238E27FC236}">
                <a16:creationId xmlns:a16="http://schemas.microsoft.com/office/drawing/2014/main" id="{5F6C1E52-E2B6-5F45-A863-5BB35ABAFCD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110254" y="4986745"/>
            <a:ext cx="2129245" cy="205837"/>
          </a:xfrm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FD0B2D5-B3C2-D847-A220-86CB6A37E418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28" name="AutoShape 24">
              <a:extLst>
                <a:ext uri="{FF2B5EF4-FFF2-40B4-BE49-F238E27FC236}">
                  <a16:creationId xmlns:a16="http://schemas.microsoft.com/office/drawing/2014/main" id="{A7FD25A4-760F-814C-915F-DD6E89CA3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A0CC8369-E81F-D447-87D8-1AF0C58EAC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C41CA81E-EF54-D048-8775-CD4AB37A7DF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D95A4B85-923E-B641-B239-2A1999AB294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01386DC-76EB-F34E-AD0E-22957D3B38D5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</p:grpSp>
      <p:sp>
        <p:nvSpPr>
          <p:cNvPr id="66" name="Picture Placeholder 25">
            <a:extLst>
              <a:ext uri="{FF2B5EF4-FFF2-40B4-BE49-F238E27FC236}">
                <a16:creationId xmlns:a16="http://schemas.microsoft.com/office/drawing/2014/main" id="{2D21D633-C51E-E94E-BAE3-96F52F76E496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69" name="Picture Placeholder 25">
            <a:extLst>
              <a:ext uri="{FF2B5EF4-FFF2-40B4-BE49-F238E27FC236}">
                <a16:creationId xmlns:a16="http://schemas.microsoft.com/office/drawing/2014/main" id="{639EFA5A-9C69-DF4D-81B7-FA1F8CCCF934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D89364-B1CB-4E72-A6BB-95A34B50661C}"/>
              </a:ext>
            </a:extLst>
          </p:cNvPr>
          <p:cNvSpPr>
            <a:spLocks noGrp="1"/>
          </p:cNvSpPr>
          <p:nvPr>
            <p:ph type="dt" sz="half" idx="32"/>
          </p:nvPr>
        </p:nvSpPr>
        <p:spPr/>
        <p:txBody>
          <a:bodyPr rtlCol="0"/>
          <a:lstStyle/>
          <a:p>
            <a:pPr rtl="0"/>
            <a:fld id="{D21FA074-9295-430E-9633-F682F8C96958}" type="datetime3">
              <a:rPr lang="en-GB" noProof="0" smtClean="0">
                <a:latin typeface="+mn-lt"/>
              </a:rPr>
              <a:t>17 August, 2025</a:t>
            </a:fld>
            <a:endParaRPr lang="en-GB" noProof="0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09328F-B310-4BF3-883E-BA9A39676AF2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 rtlCol="0"/>
          <a:lstStyle/>
          <a:p>
            <a:pPr rtl="0"/>
            <a:r>
              <a:rPr lang="en-GB" noProof="0" dirty="0"/>
              <a:t>Annual Review</a:t>
            </a:r>
            <a:endParaRPr lang="en-GB" b="0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192EF2-9336-43EF-A365-1F54000F7DE9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9963624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304" userDrawn="1">
          <p15:clr>
            <a:srgbClr val="FBAE40"/>
          </p15:clr>
        </p15:guide>
        <p15:guide id="4" pos="4008" userDrawn="1">
          <p15:clr>
            <a:srgbClr val="FBAE40"/>
          </p15:clr>
        </p15:guide>
        <p15:guide id="5" pos="1944" userDrawn="1">
          <p15:clr>
            <a:srgbClr val="FBAE40"/>
          </p15:clr>
        </p15:guide>
        <p15:guide id="6" pos="3648" userDrawn="1">
          <p15:clr>
            <a:srgbClr val="FBAE40"/>
          </p15:clr>
        </p15:guide>
        <p15:guide id="7" orient="horz" pos="1392" userDrawn="1">
          <p15:clr>
            <a:srgbClr val="FBAE40"/>
          </p15:clr>
        </p15:guide>
        <p15:guide id="8" orient="horz" pos="552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pos="5352" userDrawn="1">
          <p15:clr>
            <a:srgbClr val="FBAE40"/>
          </p15:clr>
        </p15:guide>
        <p15:guide id="11" pos="5736" userDrawn="1">
          <p15:clr>
            <a:srgbClr val="FBAE40"/>
          </p15:clr>
        </p15:guide>
        <p15:guide id="12" orient="horz" pos="2904" userDrawn="1">
          <p15:clr>
            <a:srgbClr val="FBAE40"/>
          </p15:clr>
        </p15:guide>
        <p15:guide id="13" orient="horz" pos="1608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40046AF-E5BF-854D-9986-7C3019770FE7}"/>
              </a:ext>
            </a:extLst>
          </p:cNvPr>
          <p:cNvCxnSpPr>
            <a:cxnSpLocks/>
          </p:cNvCxnSpPr>
          <p:nvPr userDrawn="1"/>
        </p:nvCxnSpPr>
        <p:spPr>
          <a:xfrm flipH="1">
            <a:off x="1045959" y="2213783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6CA14A6-0144-BC49-A8D4-C979D13258C0}"/>
              </a:ext>
            </a:extLst>
          </p:cNvPr>
          <p:cNvCxnSpPr>
            <a:cxnSpLocks/>
          </p:cNvCxnSpPr>
          <p:nvPr userDrawn="1"/>
        </p:nvCxnSpPr>
        <p:spPr>
          <a:xfrm flipH="1">
            <a:off x="6180493" y="2213783"/>
            <a:ext cx="11102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A582FC2-A135-5743-B9C0-6AC7225B42E1}"/>
              </a:ext>
            </a:extLst>
          </p:cNvPr>
          <p:cNvCxnSpPr>
            <a:cxnSpLocks/>
          </p:cNvCxnSpPr>
          <p:nvPr userDrawn="1"/>
        </p:nvCxnSpPr>
        <p:spPr>
          <a:xfrm flipH="1">
            <a:off x="8745623" y="3904712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7C43222-5868-0247-838F-58F4F6C8EE75}"/>
              </a:ext>
            </a:extLst>
          </p:cNvPr>
          <p:cNvCxnSpPr>
            <a:cxnSpLocks/>
          </p:cNvCxnSpPr>
          <p:nvPr userDrawn="1"/>
        </p:nvCxnSpPr>
        <p:spPr>
          <a:xfrm flipH="1">
            <a:off x="3611089" y="3895941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itle 1">
            <a:extLst>
              <a:ext uri="{FF2B5EF4-FFF2-40B4-BE49-F238E27FC236}">
                <a16:creationId xmlns:a16="http://schemas.microsoft.com/office/drawing/2014/main" id="{46EEE005-F78A-9D4F-B159-964376C38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96" name="Text Placeholder 29">
            <a:extLst>
              <a:ext uri="{FF2B5EF4-FFF2-40B4-BE49-F238E27FC236}">
                <a16:creationId xmlns:a16="http://schemas.microsoft.com/office/drawing/2014/main" id="{FC61536F-8EA7-5A48-AF76-8B0E251BD8C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96955" y="2934856"/>
            <a:ext cx="2133600" cy="369332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97" name="Text Placeholder 29">
            <a:extLst>
              <a:ext uri="{FF2B5EF4-FFF2-40B4-BE49-F238E27FC236}">
                <a16:creationId xmlns:a16="http://schemas.microsoft.com/office/drawing/2014/main" id="{64FFD994-BD97-ED49-8607-286ECBB1CDA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96955" y="2568686"/>
            <a:ext cx="2133600" cy="205837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02" name="Text Placeholder 29">
            <a:extLst>
              <a:ext uri="{FF2B5EF4-FFF2-40B4-BE49-F238E27FC236}">
                <a16:creationId xmlns:a16="http://schemas.microsoft.com/office/drawing/2014/main" id="{D1ADE805-BFBC-ED47-B9CB-6CB2FF02E868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897799" y="5087328"/>
            <a:ext cx="2133600" cy="369332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03" name="Text Placeholder 29">
            <a:extLst>
              <a:ext uri="{FF2B5EF4-FFF2-40B4-BE49-F238E27FC236}">
                <a16:creationId xmlns:a16="http://schemas.microsoft.com/office/drawing/2014/main" id="{334A3589-641F-F547-891B-149579153B75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897799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 rtl="0">
              <a:spcBef>
                <a:spcPts val="400"/>
              </a:spcBef>
              <a:buNone/>
            </a:pPr>
            <a:r>
              <a:rPr lang="en-US" noProof="0"/>
              <a:t>Click to edit Master text styles</a:t>
            </a:r>
          </a:p>
        </p:txBody>
      </p:sp>
      <p:sp>
        <p:nvSpPr>
          <p:cNvPr id="106" name="Text Placeholder 29">
            <a:extLst>
              <a:ext uri="{FF2B5EF4-FFF2-40B4-BE49-F238E27FC236}">
                <a16:creationId xmlns:a16="http://schemas.microsoft.com/office/drawing/2014/main" id="{A63F8454-D12E-A641-ABD0-8977D3F5EC05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9001711" y="5087328"/>
            <a:ext cx="2133600" cy="369332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07" name="Text Placeholder 29">
            <a:extLst>
              <a:ext uri="{FF2B5EF4-FFF2-40B4-BE49-F238E27FC236}">
                <a16:creationId xmlns:a16="http://schemas.microsoft.com/office/drawing/2014/main" id="{F35AA15D-DBAD-9840-8764-A5B6D486A23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9001711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 rtl="0">
              <a:spcBef>
                <a:spcPts val="400"/>
              </a:spcBef>
              <a:buNone/>
            </a:pPr>
            <a:r>
              <a:rPr lang="en-US" noProof="0"/>
              <a:t>Click to edit Master text styles</a:t>
            </a:r>
          </a:p>
        </p:txBody>
      </p:sp>
      <p:sp>
        <p:nvSpPr>
          <p:cNvPr id="108" name="Text Placeholder 29">
            <a:extLst>
              <a:ext uri="{FF2B5EF4-FFF2-40B4-BE49-F238E27FC236}">
                <a16:creationId xmlns:a16="http://schemas.microsoft.com/office/drawing/2014/main" id="{8357CA0F-1A55-B145-8305-562F0DF22543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6438143" y="2934856"/>
            <a:ext cx="2133600" cy="369332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09" name="Text Placeholder 29">
            <a:extLst>
              <a:ext uri="{FF2B5EF4-FFF2-40B4-BE49-F238E27FC236}">
                <a16:creationId xmlns:a16="http://schemas.microsoft.com/office/drawing/2014/main" id="{D6C49F6F-AF28-8942-8442-8F54A1DC388B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6438143" y="2568686"/>
            <a:ext cx="2133600" cy="205837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CE2724A-BCA1-604F-9D18-BF05746408C2}"/>
              </a:ext>
            </a:extLst>
          </p:cNvPr>
          <p:cNvCxnSpPr/>
          <p:nvPr userDrawn="1"/>
        </p:nvCxnSpPr>
        <p:spPr>
          <a:xfrm>
            <a:off x="967689" y="3968780"/>
            <a:ext cx="10275477" cy="0"/>
          </a:xfrm>
          <a:prstGeom prst="line">
            <a:avLst/>
          </a:prstGeom>
          <a:ln w="165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4923D7D1-A9CC-C34C-86FF-43B5C8978712}"/>
              </a:ext>
            </a:extLst>
          </p:cNvPr>
          <p:cNvSpPr/>
          <p:nvPr userDrawn="1"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119FF13-13AB-3448-B24E-58E18B3CE2B6}"/>
              </a:ext>
            </a:extLst>
          </p:cNvPr>
          <p:cNvSpPr/>
          <p:nvPr userDrawn="1"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2F8F982-870E-AE44-B0D3-B3313BC48DB7}"/>
              </a:ext>
            </a:extLst>
          </p:cNvPr>
          <p:cNvSpPr/>
          <p:nvPr userDrawn="1"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549A137-DB5E-9C40-8C0A-ED607212022C}"/>
              </a:ext>
            </a:extLst>
          </p:cNvPr>
          <p:cNvSpPr/>
          <p:nvPr userDrawn="1"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DC2552-C347-4C3D-8C92-4A6981227C0E}"/>
              </a:ext>
            </a:extLst>
          </p:cNvPr>
          <p:cNvSpPr>
            <a:spLocks noGrp="1"/>
          </p:cNvSpPr>
          <p:nvPr>
            <p:ph type="dt" sz="half" idx="36"/>
          </p:nvPr>
        </p:nvSpPr>
        <p:spPr/>
        <p:txBody>
          <a:bodyPr rtlCol="0"/>
          <a:lstStyle/>
          <a:p>
            <a:pPr rtl="0"/>
            <a:fld id="{D33AD83D-9671-4762-AF03-9C719A9CD695}" type="datetime3">
              <a:rPr lang="en-GB" noProof="0" smtClean="0">
                <a:latin typeface="+mn-lt"/>
              </a:rPr>
              <a:t>17 August, 2025</a:t>
            </a:fld>
            <a:endParaRPr lang="en-GB" noProof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B7C35C-F3E4-4522-8711-16E4F9052C2C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 rtlCol="0"/>
          <a:lstStyle/>
          <a:p>
            <a:pPr rtl="0"/>
            <a:r>
              <a:rPr lang="en-GB" noProof="0"/>
              <a:t>Annual Review</a:t>
            </a:r>
            <a:endParaRPr lang="en-GB" b="0" noProof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4D6BAD-56F4-42F1-A2B3-FDB73364FD40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861552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3768" userDrawn="1">
          <p15:clr>
            <a:srgbClr val="FBAE40"/>
          </p15:clr>
        </p15:guide>
        <p15:guide id="9" orient="horz" pos="552" userDrawn="1">
          <p15:clr>
            <a:srgbClr val="FBAE40"/>
          </p15:clr>
        </p15:guide>
        <p15:guide id="10" orient="horz" pos="1512" userDrawn="1">
          <p15:clr>
            <a:srgbClr val="FBAE40"/>
          </p15:clr>
        </p15:guide>
        <p15:guide id="11" orient="horz" pos="283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155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Quarter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8AC5E797-DDC7-4716-ABC9-2C172A510C23}" type="datetime3">
              <a:rPr lang="en-GB" noProof="0" smtClean="0">
                <a:latin typeface="+mn-lt"/>
              </a:rPr>
              <a:t>17 August, 2025</a:t>
            </a:fld>
            <a:endParaRPr lang="en-GB" noProof="0">
              <a:latin typeface="+mn-lt"/>
            </a:endParaRPr>
          </a:p>
        </p:txBody>
      </p:sp>
      <p:sp>
        <p:nvSpPr>
          <p:cNvPr id="31" name="Footer Placeholder 4">
            <a:extLst>
              <a:ext uri="{FF2B5EF4-FFF2-40B4-BE49-F238E27FC236}">
                <a16:creationId xmlns:a16="http://schemas.microsoft.com/office/drawing/2014/main" id="{C9955F1C-C0B1-BA44-8905-6991FA0D1E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n-GB" noProof="0"/>
              <a:t>Annual Review</a:t>
            </a:r>
            <a:endParaRPr lang="en-GB" b="0" noProof="0"/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155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9" r:id="rId1"/>
    <p:sldLayoutId id="2147483693" r:id="rId2"/>
    <p:sldLayoutId id="2147483671" r:id="rId3"/>
    <p:sldLayoutId id="2147483672" r:id="rId4"/>
    <p:sldLayoutId id="2147483673" r:id="rId5"/>
    <p:sldLayoutId id="2147483684" r:id="rId6"/>
    <p:sldLayoutId id="2147483675" r:id="rId7"/>
    <p:sldLayoutId id="2147483676" r:id="rId8"/>
    <p:sldLayoutId id="2147483677" r:id="rId9"/>
    <p:sldLayoutId id="2147483685" r:id="rId10"/>
    <p:sldLayoutId id="2147483688" r:id="rId11"/>
    <p:sldLayoutId id="2147483692" r:id="rId12"/>
    <p:sldLayoutId id="2147483682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E168C-8042-5B4E-A5A4-A5BF693AE2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</p:spPr>
        <p:txBody>
          <a:bodyPr rtlCol="0"/>
          <a:lstStyle/>
          <a:p>
            <a:pPr rtl="0"/>
            <a:r>
              <a:rPr lang="en-GB" sz="4800" dirty="0"/>
              <a:t>GP2 Vulkan Project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8E61D8-31A3-2D45-8E25-CBE846E26E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67055" y="4549553"/>
            <a:ext cx="5491570" cy="953337"/>
          </a:xfrm>
        </p:spPr>
        <p:txBody>
          <a:bodyPr rtlCol="0"/>
          <a:lstStyle/>
          <a:p>
            <a:pPr rtl="0"/>
            <a:r>
              <a:rPr lang="en-GB" dirty="0">
                <a:latin typeface="+mj-lt"/>
              </a:rPr>
              <a:t>Jonas Christiaens - DAEGD11</a:t>
            </a:r>
          </a:p>
          <a:p>
            <a:pPr rtl="0"/>
            <a:r>
              <a:rPr lang="en-GB" dirty="0">
                <a:latin typeface="+mj-lt"/>
              </a:rPr>
              <a:t>2024 - 2025</a:t>
            </a:r>
            <a:endParaRPr lang="en-GB" dirty="0"/>
          </a:p>
          <a:p>
            <a:pPr rtl="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60950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6F1574F-2823-B4D7-67C1-FEFFB39EB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video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FEDB14-C208-EDD0-FF7B-970D8318360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rtl="0"/>
            <a:r>
              <a:rPr lang="en-GB" noProof="0" dirty="0"/>
              <a:t>GP2 Retake</a:t>
            </a:r>
            <a:endParaRPr lang="en-GB" b="0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63AD8B-19E2-F94F-3230-60C0197B503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rtl="0"/>
            <a:fld id="{294A09A9-5501-47C1-A89A-A340965A2BE2}" type="slidenum">
              <a:rPr lang="en-GB" noProof="0" smtClean="0"/>
              <a:pPr rtl="0"/>
              <a:t>2</a:t>
            </a:fld>
            <a:endParaRPr lang="en-GB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192757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CBD00E-59BC-FD11-806B-558D705514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4C48463-9ACE-29A9-83BA-D88FC6D45C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091" y="2118733"/>
            <a:ext cx="11593726" cy="1826012"/>
          </a:xfrm>
          <a:prstGeom prst="rect">
            <a:avLst/>
          </a:prstGeom>
          <a:noFill/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FF2580F8-27E3-AE88-D49A-F311CB263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</p:spPr>
        <p:txBody>
          <a:bodyPr anchor="b">
            <a:normAutofit/>
          </a:bodyPr>
          <a:lstStyle/>
          <a:p>
            <a:r>
              <a:rPr lang="en-US" sz="3400"/>
              <a:t>Nsight Graphics Capture</a:t>
            </a:r>
            <a:endParaRPr lang="en-GB" sz="34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5C37357-8A61-0375-5057-587217BC1311}"/>
              </a:ext>
            </a:extLst>
          </p:cNvPr>
          <p:cNvSpPr txBox="1"/>
          <p:nvPr/>
        </p:nvSpPr>
        <p:spPr>
          <a:xfrm>
            <a:off x="1617953" y="4147517"/>
            <a:ext cx="4572001" cy="279523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>
              <a:spcBef>
                <a:spcPts val="1000"/>
              </a:spcBef>
            </a:pPr>
            <a:r>
              <a:rPr lang="en-US" sz="1600" dirty="0">
                <a:solidFill>
                  <a:schemeClr val="bg1"/>
                </a:solidFill>
              </a:rPr>
              <a:t>3 passes</a:t>
            </a:r>
          </a:p>
          <a:p>
            <a:pPr marL="285750" indent="-285750">
              <a:spcBef>
                <a:spcPts val="1000"/>
              </a:spcBef>
              <a:buFontTx/>
              <a:buChar char="-"/>
            </a:pPr>
            <a:r>
              <a:rPr lang="en-US" sz="1600" b="0" i="0" kern="1200" dirty="0">
                <a:solidFill>
                  <a:schemeClr val="bg1"/>
                </a:solidFill>
              </a:rPr>
              <a:t>Depth </a:t>
            </a:r>
            <a:r>
              <a:rPr lang="en-US" sz="1600" b="0" i="0" kern="1200" dirty="0" err="1">
                <a:solidFill>
                  <a:schemeClr val="bg1"/>
                </a:solidFill>
              </a:rPr>
              <a:t>Pr</a:t>
            </a:r>
            <a:r>
              <a:rPr lang="en-US" sz="1600" dirty="0" err="1">
                <a:solidFill>
                  <a:schemeClr val="bg1"/>
                </a:solidFill>
              </a:rPr>
              <a:t>epass</a:t>
            </a:r>
            <a:endParaRPr lang="en-US" sz="1600" dirty="0">
              <a:solidFill>
                <a:schemeClr val="bg1"/>
              </a:solidFill>
            </a:endParaRPr>
          </a:p>
          <a:p>
            <a:pPr marL="285750" indent="-285750">
              <a:spcBef>
                <a:spcPts val="1000"/>
              </a:spcBef>
              <a:buFontTx/>
              <a:buChar char="-"/>
            </a:pPr>
            <a:r>
              <a:rPr lang="en-US" sz="1600" dirty="0">
                <a:solidFill>
                  <a:schemeClr val="bg1"/>
                </a:solidFill>
              </a:rPr>
              <a:t>Deferred Rendering Pass</a:t>
            </a:r>
          </a:p>
          <a:p>
            <a:pPr marL="285750" indent="-285750">
              <a:spcBef>
                <a:spcPts val="1000"/>
              </a:spcBef>
              <a:buFontTx/>
              <a:buChar char="-"/>
            </a:pPr>
            <a:r>
              <a:rPr lang="en-US" sz="1600" dirty="0">
                <a:solidFill>
                  <a:schemeClr val="bg1"/>
                </a:solidFill>
              </a:rPr>
              <a:t>Lighting Pass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2BD17F-3C9F-E933-FB40-D392AF15FCB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 anchor="t">
            <a:normAutofit/>
          </a:bodyPr>
          <a:lstStyle/>
          <a:p>
            <a:pPr rtl="0">
              <a:spcAft>
                <a:spcPts val="600"/>
              </a:spcAft>
            </a:pPr>
            <a:fld id="{294A09A9-5501-47C1-A89A-A340965A2BE2}" type="slidenum">
              <a:rPr lang="en-GB" noProof="0" smtClean="0"/>
              <a:pPr rtl="0">
                <a:spcAft>
                  <a:spcPts val="600"/>
                </a:spcAft>
              </a:pPr>
              <a:t>3</a:t>
            </a:fld>
            <a:endParaRPr lang="en-GB" noProof="0"/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83D38CB6-E02D-8A53-B1BF-1A2A0DB8121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494790" y="6332220"/>
            <a:ext cx="1497330" cy="247651"/>
          </a:xfrm>
        </p:spPr>
        <p:txBody>
          <a:bodyPr/>
          <a:lstStyle/>
          <a:p>
            <a:pPr rtl="0">
              <a:spcAft>
                <a:spcPts val="600"/>
              </a:spcAft>
            </a:pPr>
            <a:r>
              <a:rPr lang="en-GB" noProof="0" dirty="0"/>
              <a:t>GP2 Retake</a:t>
            </a:r>
            <a:endParaRPr lang="en-GB" b="0" noProof="0" dirty="0"/>
          </a:p>
        </p:txBody>
      </p:sp>
    </p:spTree>
    <p:extLst>
      <p:ext uri="{BB962C8B-B14F-4D97-AF65-F5344CB8AC3E}">
        <p14:creationId xmlns:p14="http://schemas.microsoft.com/office/powerpoint/2010/main" val="2979760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Content Placeholder 12" descr="A long hallway with a light shining through&#10;&#10;AI-generated content may be incorrect.">
            <a:extLst>
              <a:ext uri="{FF2B5EF4-FFF2-40B4-BE49-F238E27FC236}">
                <a16:creationId xmlns:a16="http://schemas.microsoft.com/office/drawing/2014/main" id="{1CDCA993-73E4-15AB-B79B-C1F2341E7DD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5994400" y="1143000"/>
            <a:ext cx="6096000" cy="4572000"/>
          </a:xfrm>
          <a:noFill/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F9696FA0-A4C5-186B-791B-A78A40B2C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</p:spPr>
        <p:txBody>
          <a:bodyPr anchor="b">
            <a:normAutofit/>
          </a:bodyPr>
          <a:lstStyle/>
          <a:p>
            <a:r>
              <a:rPr lang="en-US" dirty="0"/>
              <a:t>Depth </a:t>
            </a:r>
            <a:r>
              <a:rPr lang="en-US" dirty="0" err="1"/>
              <a:t>Prepass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3E706B-CB67-6635-979F-C122C0104CA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499" y="2289363"/>
            <a:ext cx="4572001" cy="2795232"/>
          </a:xfrm>
        </p:spPr>
        <p:txBody>
          <a:bodyPr>
            <a:normAutofit lnSpcReduction="10000"/>
          </a:bodyPr>
          <a:lstStyle/>
          <a:p>
            <a:r>
              <a:rPr lang="en-US" sz="1400" b="1" dirty="0"/>
              <a:t>Purpose: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Renders scene geometry to depth buffer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Discards pixels based on alpha for correct occlusion</a:t>
            </a:r>
          </a:p>
          <a:p>
            <a:r>
              <a:rPr lang="en-GB" sz="1400" b="1" dirty="0"/>
              <a:t>Key Details: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Makes use of fragment &amp; vertex shader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Pipeline </a:t>
            </a:r>
            <a:r>
              <a:rPr lang="en-US" sz="1400" i="1" u="sng" dirty="0"/>
              <a:t>only</a:t>
            </a:r>
            <a:r>
              <a:rPr lang="en-US" sz="1400" dirty="0"/>
              <a:t> writes to depth buffer</a:t>
            </a:r>
          </a:p>
          <a:p>
            <a:r>
              <a:rPr lang="en-US" sz="1400" b="1" dirty="0"/>
              <a:t>Use: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Output depth buffer is used in subsequent passes for occlusion and effects such as shadows</a:t>
            </a:r>
          </a:p>
          <a:p>
            <a:endParaRPr lang="en-GB" sz="1400" dirty="0"/>
          </a:p>
        </p:txBody>
      </p:sp>
      <p:sp>
        <p:nvSpPr>
          <p:cNvPr id="23" name="Footer Placeholder 5">
            <a:extLst>
              <a:ext uri="{FF2B5EF4-FFF2-40B4-BE49-F238E27FC236}">
                <a16:creationId xmlns:a16="http://schemas.microsoft.com/office/drawing/2014/main" id="{D51D07A5-14E9-9D3C-BB16-690DCD0D9C4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494790" y="6332220"/>
            <a:ext cx="1497330" cy="247651"/>
          </a:xfrm>
        </p:spPr>
        <p:txBody>
          <a:bodyPr/>
          <a:lstStyle/>
          <a:p>
            <a:pPr rtl="0">
              <a:spcAft>
                <a:spcPts val="600"/>
              </a:spcAft>
            </a:pPr>
            <a:r>
              <a:rPr lang="en-GB" noProof="0" dirty="0"/>
              <a:t>GP2 Retake</a:t>
            </a:r>
            <a:endParaRPr lang="en-GB" b="0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C4F9B2-7147-47A4-FD9F-893692D5ADB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 anchor="t">
            <a:normAutofit/>
          </a:bodyPr>
          <a:lstStyle/>
          <a:p>
            <a:pPr rtl="0">
              <a:spcAft>
                <a:spcPts val="600"/>
              </a:spcAft>
            </a:pPr>
            <a:fld id="{294A09A9-5501-47C1-A89A-A340965A2BE2}" type="slidenum">
              <a:rPr lang="en-GB" noProof="0" smtClean="0"/>
              <a:pPr rtl="0">
                <a:spcAft>
                  <a:spcPts val="600"/>
                </a:spcAft>
              </a:pPr>
              <a:t>4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142879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EABAB0-54C3-2C64-F537-D461622773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276C424-C6BD-EC6F-C84B-3836F6893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5972036" cy="610863"/>
          </a:xfrm>
        </p:spPr>
        <p:txBody>
          <a:bodyPr anchor="b">
            <a:normAutofit fontScale="90000"/>
          </a:bodyPr>
          <a:lstStyle/>
          <a:p>
            <a:r>
              <a:rPr lang="en-US" dirty="0"/>
              <a:t>Deferred Rendering Pass</a:t>
            </a:r>
            <a:endParaRPr lang="en-GB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36339E3D-DF7E-8371-8C85-9A30DCCC06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4023" y="2300984"/>
            <a:ext cx="4827178" cy="404216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5F5D9825-739E-3243-304E-2461E312FD15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362700" y="2300984"/>
            <a:ext cx="4764829" cy="404216"/>
          </a:xfrm>
        </p:spPr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78825A-A5D5-7BF9-9458-8399CAEEB3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4023" y="2799146"/>
            <a:ext cx="4827178" cy="1942138"/>
          </a:xfrm>
        </p:spPr>
        <p:txBody>
          <a:bodyPr anchor="t">
            <a:normAutofit/>
          </a:bodyPr>
          <a:lstStyle/>
          <a:p>
            <a:pPr marL="285750" indent="-285750">
              <a:buFontTx/>
              <a:buChar char="-"/>
            </a:pPr>
            <a:r>
              <a:rPr lang="en-US" dirty="0" err="1"/>
              <a:t>sdasdaadwa</a:t>
            </a: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0FDD5A-846C-63FF-C1B6-31A5E7912FD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 anchor="t">
            <a:normAutofit/>
          </a:bodyPr>
          <a:lstStyle/>
          <a:p>
            <a:pPr rtl="0">
              <a:spcAft>
                <a:spcPts val="600"/>
              </a:spcAft>
            </a:pPr>
            <a:fld id="{294A09A9-5501-47C1-A89A-A340965A2BE2}" type="slidenum">
              <a:rPr lang="en-GB" noProof="0" smtClean="0"/>
              <a:pPr rtl="0">
                <a:spcAft>
                  <a:spcPts val="600"/>
                </a:spcAft>
              </a:pPr>
              <a:t>5</a:t>
            </a:fld>
            <a:endParaRPr lang="en-GB" noProof="0"/>
          </a:p>
        </p:txBody>
      </p:sp>
      <p:sp>
        <p:nvSpPr>
          <p:cNvPr id="2" name="Footer Placeholder 5">
            <a:extLst>
              <a:ext uri="{FF2B5EF4-FFF2-40B4-BE49-F238E27FC236}">
                <a16:creationId xmlns:a16="http://schemas.microsoft.com/office/drawing/2014/main" id="{866F14D1-55E6-5951-F9C7-80169A8DD02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494790" y="6332220"/>
            <a:ext cx="1497330" cy="247651"/>
          </a:xfrm>
        </p:spPr>
        <p:txBody>
          <a:bodyPr/>
          <a:lstStyle/>
          <a:p>
            <a:pPr rtl="0">
              <a:spcAft>
                <a:spcPts val="600"/>
              </a:spcAft>
            </a:pPr>
            <a:r>
              <a:rPr lang="en-GB" noProof="0" dirty="0"/>
              <a:t>GP2 Retake</a:t>
            </a:r>
            <a:endParaRPr lang="en-GB" b="0" noProof="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554E56-CDD7-0CED-B2EF-93A23501F9A5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5390770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9129431_TF78853419_Win32.potx" id="{4B078287-5F8B-4412-8B56-22BABE512007}" vid="{40D3F4AB-D386-4158-AD50-2BEE84BA26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94F21D10-BD83-491A-AAA6-945C2DB1EB0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D20B6E4-879E-4E6C-BDE7-261540CD376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9EC1AB0-9704-404D-B6D3-819D938AC55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{8BEBC022-8BEC-4BDF-AC90-8FABB98E007B}tf78853419_win32</Template>
  <TotalTime>92</TotalTime>
  <Words>92</Words>
  <Application>Microsoft Office PowerPoint</Application>
  <PresentationFormat>Widescreen</PresentationFormat>
  <Paragraphs>29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Franklin Gothic Book</vt:lpstr>
      <vt:lpstr>Franklin Gothic Demi</vt:lpstr>
      <vt:lpstr>Wingdings</vt:lpstr>
      <vt:lpstr>Theme1</vt:lpstr>
      <vt:lpstr>GP2 Vulkan Project</vt:lpstr>
      <vt:lpstr>Project video</vt:lpstr>
      <vt:lpstr>Nsight Graphics Capture</vt:lpstr>
      <vt:lpstr>Depth Prepass</vt:lpstr>
      <vt:lpstr>Deferred Rendering Pass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Jonas CHRISTIAENS</dc:creator>
  <cp:lastModifiedBy>Jonas CHRISTIAENS</cp:lastModifiedBy>
  <cp:revision>1</cp:revision>
  <dcterms:created xsi:type="dcterms:W3CDTF">2025-08-17T19:44:01Z</dcterms:created>
  <dcterms:modified xsi:type="dcterms:W3CDTF">2025-08-17T21:16:47Z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