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2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2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7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8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8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5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9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58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1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4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7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AD6373-B68D-45EB-81E6-5C36264F092B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DEBDE00-257F-4478-B1F8-672B0C508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0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我就是试试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Howiewang.github.io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我就</a:t>
            </a:r>
            <a:r>
              <a:rPr lang="zh-CN" altLang="en-US" dirty="0"/>
              <a:t>再</a:t>
            </a:r>
            <a:r>
              <a:rPr lang="zh-CN" altLang="en-US" dirty="0" smtClean="0"/>
              <a:t>试试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微信：</a:t>
            </a:r>
            <a:r>
              <a:rPr lang="en-US" altLang="zh-CN" dirty="0" err="1" smtClean="0"/>
              <a:t>howieibook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6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我就是最后试试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幸福罗盘：</a:t>
            </a:r>
            <a:r>
              <a:rPr lang="en-US" altLang="zh-CN" dirty="0" smtClean="0"/>
              <a:t>happyaround.com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91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宋体</vt:lpstr>
      <vt:lpstr>Arial</vt:lpstr>
      <vt:lpstr>Century Gothic</vt:lpstr>
      <vt:lpstr>Mesh</vt:lpstr>
      <vt:lpstr>我就是试试</vt:lpstr>
      <vt:lpstr>我就再试试</vt:lpstr>
      <vt:lpstr>我就是最后试试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我就是试试</dc:title>
  <dc:creator>중국법인 임시2</dc:creator>
  <cp:lastModifiedBy>중국법인 임시2</cp:lastModifiedBy>
  <cp:revision>1</cp:revision>
  <dcterms:created xsi:type="dcterms:W3CDTF">2014-10-21T04:30:28Z</dcterms:created>
  <dcterms:modified xsi:type="dcterms:W3CDTF">2014-10-21T04:32:25Z</dcterms:modified>
</cp:coreProperties>
</file>