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</a:lvl2pPr>
            <a:lvl3pPr>
              <a:lnSpc>
                <a:spcPct val="100000"/>
              </a:lnSpc>
              <a:spcBef>
                <a:spcPts val="0"/>
              </a:spcBef>
              <a:buClrTx/>
            </a:lvl3pPr>
            <a:lvl4pPr>
              <a:lnSpc>
                <a:spcPct val="100000"/>
              </a:lnSpc>
              <a:spcBef>
                <a:spcPts val="0"/>
              </a:spcBef>
              <a:buClrTx/>
            </a:lvl4pPr>
            <a:lvl5pPr>
              <a:lnSpc>
                <a:spcPct val="100000"/>
              </a:lnSpc>
              <a:spcBef>
                <a:spcPts val="0"/>
              </a:spcBef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Distribución de Demanda Laboral</a:t>
            </a:r>
          </a:p>
        </p:txBody>
      </p:sp>
      <p:sp>
        <p:nvSpPr>
          <p:cNvPr id="110" name="Shape 55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Según cargo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Según nivel de estudios demandados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2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Conocimientos adicionales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Perfil profesional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4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Perfil profesional: Cruces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6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Según tamaño de empresa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6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Según sectores de actividad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7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Según cargo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8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Según nivel de estudios demandados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8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Conocimientos demandados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9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Según perfiles profesionales de la universidad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00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Sistema de Oportunidades Laborales</a:t>
            </a:r>
          </a:p>
        </p:txBody>
      </p:sp>
      <p:sp>
        <p:nvSpPr>
          <p:cNvPr id="125" name="Shape 101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0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Demanda laboral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