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560BB0-CA10-184C-A37B-EE63FDE61634}"/>
              </a:ext>
            </a:extLst>
          </p:cNvPr>
          <p:cNvSpPr txBox="1"/>
          <p:nvPr/>
        </p:nvSpPr>
        <p:spPr>
          <a:xfrm>
            <a:off x="641445" y="109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36924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85F24E0-9F02-DB2E-4775-FC3617B1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CA01B8-EE1C-34AC-3B60-85362F69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193888-AD25-3DDB-38D3-243C1DBFB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92B3BD2-66AA-2E22-4AFC-7E6B923D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B3466E4-31BA-B552-A761-04257785A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3167857"/>
            <a:ext cx="5183188" cy="368458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27</Words>
  <Application>Microsoft Macintosh PowerPoint</Application>
  <PresentationFormat>宽屏</PresentationFormat>
  <Paragraphs>13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测试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Microsoft Office User</cp:lastModifiedBy>
  <cp:revision>48</cp:revision>
  <dcterms:created xsi:type="dcterms:W3CDTF">2024-02-26T07:07:16Z</dcterms:created>
  <dcterms:modified xsi:type="dcterms:W3CDTF">2024-03-27T14:42:32Z</dcterms:modified>
</cp:coreProperties>
</file>