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emf"/><Relationship Id="rId3" Type="http://schemas.microsoft.com/office/2007/relationships/media" Target="../media/media2.mp3"/><Relationship Id="rId7" Type="http://schemas.openxmlformats.org/officeDocument/2006/relationships/image" Target="../media/image5.png"/><Relationship Id="rId12" Type="http://schemas.openxmlformats.org/officeDocument/2006/relationships/package" Target="../embeddings/Microsoft_Word_Document.docx"/><Relationship Id="rId17" Type="http://schemas.openxmlformats.org/officeDocument/2006/relationships/image" Target="../media/image10.emf"/><Relationship Id="rId2" Type="http://schemas.openxmlformats.org/officeDocument/2006/relationships/video" Target="../media/media1.mp4"/><Relationship Id="rId16" Type="http://schemas.openxmlformats.org/officeDocument/2006/relationships/oleObject" Target="../embeddings/oleObject1.bin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image" Target="../media/image7.emf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9.emf"/><Relationship Id="rId10" Type="http://schemas.openxmlformats.org/officeDocument/2006/relationships/package" Target="../embeddings/Microsoft_PowerPoint_Presentation.pptx"/><Relationship Id="rId4" Type="http://schemas.openxmlformats.org/officeDocument/2006/relationships/audio" Target="../media/media2.mp3"/><Relationship Id="rId9" Type="http://schemas.microsoft.com/office/2007/relationships/hdphoto" Target="../media/hdphoto1.wdp"/><Relationship Id="rId1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A00E3C8-5B81-A66F-F0F0-7AE743A01707}"/>
              </a:ext>
            </a:extLst>
          </p:cNvPr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flat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35D94C1-3BE9-A781-0EEC-5685ED8D3385}"/>
              </a:ext>
            </a:extLst>
          </p:cNvPr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381000"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34CD955-5E1B-184B-4232-A71596DA0D77}"/>
              </a:ext>
            </a:extLst>
          </p:cNvPr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7C5359B-8360-CF4E-BDFD-E57ED2E5195A}"/>
              </a:ext>
            </a:extLst>
          </p:cNvPr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688E520-63F3-B49F-621E-0289DAF8E702}"/>
              </a:ext>
            </a:extLst>
          </p:cNvPr>
          <p:cNvCxnSpPr/>
          <p:nvPr/>
        </p:nvCxnSpPr>
        <p:spPr>
          <a:xfrm>
            <a:off x="3966211" y="4815840"/>
            <a:ext cx="1798320" cy="1295400"/>
          </a:xfrm>
          <a:prstGeom prst="bentConnector3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E556CD-96A1-E817-8FDD-D80D73985827}"/>
              </a:ext>
            </a:extLst>
          </p:cNvPr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1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10" imgW="6096052" imgH="3429125" progId="PowerPoint.Show.12">
                  <p:embed/>
                </p:oleObj>
              </mc:Choice>
              <mc:Fallback>
                <p:oleObj name="Presentation" r:id="rId10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5285434" imgH="198076" progId="Word.Document.12">
                  <p:embed/>
                </p:oleObj>
              </mc:Choice>
              <mc:Fallback>
                <p:oleObj name="Document" r:id="rId12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226803" imgH="533441" progId="Excel.Sheet.12">
                  <p:embed/>
                </p:oleObj>
              </mc:Choice>
              <mc:Fallback>
                <p:oleObj name="Worksheet" r:id="rId14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6" imgW="548501" imgH="518242" progId="Package">
                  <p:embed/>
                </p:oleObj>
              </mc:Choice>
              <mc:Fallback>
                <p:oleObj name="包装程序外壳对象" showAsIcon="1" r:id="rId16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B4882-9EE9-E614-F1A7-7E18B01051DC}"/>
              </a:ext>
            </a:extLst>
          </p:cNvPr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4D2645-9C0A-3BB0-A073-A1062D6541C3}"/>
              </a:ext>
            </a:extLst>
          </p:cNvPr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9141C87-7335-E6C9-AB23-F6518B406FD6}"/>
              </a:ext>
            </a:extLst>
          </p:cNvPr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61A3599B-D5D8-2F92-3378-74D27EC85D73}"/>
              </a:ext>
            </a:extLst>
          </p:cNvPr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750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67A951DA-C34D-74DF-83A4-FD5A5575CCFA}"/>
              </a:ext>
            </a:extLst>
          </p:cNvPr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36622929-2B60-1BEF-D151-DA21F590694A}"/>
              </a:ext>
            </a:extLst>
          </p:cNvPr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2964282B-17FB-2B9E-C583-53E7FAE9EBD1}"/>
              </a:ext>
            </a:extLst>
          </p:cNvPr>
          <p:cNvSpPr/>
          <p:nvPr/>
        </p:nvSpPr>
        <p:spPr>
          <a:xfrm>
            <a:off x="8691824" y="502418"/>
            <a:ext cx="994786" cy="1457011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0590EFA-0C05-28C2-553D-7D4ABF2CAED3}"/>
              </a:ext>
            </a:extLst>
          </p:cNvPr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ACD3ACEE-E0A7-5136-2472-D408692C039C}"/>
              </a:ext>
            </a:extLst>
          </p:cNvPr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09852-27C0-65CD-B270-31602742F6F1}"/>
              </a:ext>
            </a:extLst>
          </p:cNvPr>
          <p:cNvSpPr txBox="1"/>
          <p:nvPr/>
        </p:nvSpPr>
        <p:spPr>
          <a:xfrm>
            <a:off x="361741" y="2481943"/>
            <a:ext cx="88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横向文本框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CCED7-0032-0A13-ACB8-AA8DB015617F}"/>
              </a:ext>
            </a:extLst>
          </p:cNvPr>
          <p:cNvSpPr txBox="1"/>
          <p:nvPr/>
        </p:nvSpPr>
        <p:spPr>
          <a:xfrm>
            <a:off x="1596908" y="2481943"/>
            <a:ext cx="1015663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纵向文本框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06F4-5AA3-BE78-06F8-7F5B1F599A2F}"/>
              </a:ext>
            </a:extLst>
          </p:cNvPr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14BFAB6-B9BD-CA19-3459-3E0A9DF66FC1}"/>
              </a:ext>
            </a:extLst>
          </p:cNvPr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9D2C4AA-221B-193E-603F-0D13946DF918}"/>
              </a:ext>
            </a:extLst>
          </p:cNvPr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E21664A-6F9C-5A45-F69A-EFC44FF217C0}"/>
              </a:ext>
            </a:extLst>
          </p:cNvPr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</a:p>
        </p:txBody>
      </p:sp>
      <p:sp>
        <p:nvSpPr>
          <p:cNvPr id="18" name="流程图: 内部贮存 17">
            <a:extLst>
              <a:ext uri="{FF2B5EF4-FFF2-40B4-BE49-F238E27FC236}">
                <a16:creationId xmlns:a16="http://schemas.microsoft.com/office/drawing/2014/main" id="{6A378302-A0F7-58BE-57AB-364C42CD75F0}"/>
              </a:ext>
            </a:extLst>
          </p:cNvPr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1978E8-7978-5DD0-5464-5064F4FC053C}"/>
              </a:ext>
            </a:extLst>
          </p:cNvPr>
          <p:cNvSpPr/>
          <p:nvPr/>
        </p:nvSpPr>
        <p:spPr>
          <a:xfrm>
            <a:off x="5267481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9286 w 1791432"/>
                      <a:gd name="connsiteY0" fmla="*/ 0 h 1791432"/>
                      <a:gd name="connsiteX1" fmla="*/ 1407269 w 1791432"/>
                      <a:gd name="connsiteY1" fmla="*/ 0 h 1791432"/>
                      <a:gd name="connsiteX2" fmla="*/ 1791432 w 1791432"/>
                      <a:gd name="connsiteY2" fmla="*/ 358585 h 1791432"/>
                      <a:gd name="connsiteX3" fmla="*/ 1791432 w 1791432"/>
                      <a:gd name="connsiteY3" fmla="*/ 1642146 h 1791432"/>
                      <a:gd name="connsiteX4" fmla="*/ 1642146 w 1791432"/>
                      <a:gd name="connsiteY4" fmla="*/ 1791432 h 1791432"/>
                      <a:gd name="connsiteX5" fmla="*/ 149286 w 1791432"/>
                      <a:gd name="connsiteY5" fmla="*/ 1791432 h 1791432"/>
                      <a:gd name="connsiteX6" fmla="*/ 0 w 1791432"/>
                      <a:gd name="connsiteY6" fmla="*/ 1642146 h 1791432"/>
                      <a:gd name="connsiteX7" fmla="*/ 0 w 1791432"/>
                      <a:gd name="connsiteY7" fmla="*/ 149286 h 1791432"/>
                      <a:gd name="connsiteX8" fmla="*/ 149286 w 1791432"/>
                      <a:gd name="connsiteY8" fmla="*/ 0 h 179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1432" h="1791432">
                        <a:moveTo>
                          <a:pt x="149286" y="0"/>
                        </a:moveTo>
                        <a:lnTo>
                          <a:pt x="1407269" y="0"/>
                        </a:lnTo>
                        <a:lnTo>
                          <a:pt x="1791432" y="358585"/>
                        </a:lnTo>
                        <a:lnTo>
                          <a:pt x="1791432" y="1642146"/>
                        </a:lnTo>
                        <a:cubicBezTo>
                          <a:pt x="1791432" y="1724594"/>
                          <a:pt x="1724594" y="1791432"/>
                          <a:pt x="1642146" y="1791432"/>
                        </a:cubicBezTo>
                        <a:lnTo>
                          <a:pt x="149286" y="1791432"/>
                        </a:lnTo>
                        <a:cubicBezTo>
                          <a:pt x="66838" y="1791432"/>
                          <a:pt x="0" y="1724594"/>
                          <a:pt x="0" y="1642146"/>
                        </a:cubicBezTo>
                        <a:lnTo>
                          <a:pt x="0" y="149286"/>
                        </a:lnTo>
                        <a:cubicBezTo>
                          <a:pt x="0" y="66838"/>
                          <a:pt x="66838" y="0"/>
                          <a:pt x="149286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646C1EB-D376-20A6-AD70-45E1D9F78550}"/>
              </a:ext>
            </a:extLst>
          </p:cNvPr>
          <p:cNvSpPr/>
          <p:nvPr/>
        </p:nvSpPr>
        <p:spPr>
          <a:xfrm>
            <a:off x="5665577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F190F6C-B06F-F395-BE16-8BAC0BF221B9}"/>
              </a:ext>
            </a:extLst>
          </p:cNvPr>
          <p:cNvSpPr/>
          <p:nvPr/>
        </p:nvSpPr>
        <p:spPr>
          <a:xfrm>
            <a:off x="5416767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5A63396C-7BF7-38CA-CB04-564722381953}"/>
              </a:ext>
            </a:extLst>
          </p:cNvPr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300E-41E8-849F-8591-839A2B8A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  <p:extLst>
      <p:ext uri="{BB962C8B-B14F-4D97-AF65-F5344CB8AC3E}">
        <p14:creationId xmlns:p14="http://schemas.microsoft.com/office/powerpoint/2010/main" val="1768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</TotalTime>
  <Words>112</Words>
  <Application>Microsoft Office PowerPoint</Application>
  <PresentationFormat>宽屏</PresentationFormat>
  <Paragraphs>41</Paragraphs>
  <Slides>10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Arial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107</cp:revision>
  <dcterms:created xsi:type="dcterms:W3CDTF">2024-02-26T07:07:16Z</dcterms:created>
  <dcterms:modified xsi:type="dcterms:W3CDTF">2024-04-07T08:41:00Z</dcterms:modified>
</cp:coreProperties>
</file>