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73F28-12F1-D84A-C170-96223181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43555D-0D1E-5180-2010-FE7E72D3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3FAB4-DA89-F1B0-EC4A-672E6923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91786-BECE-8C6D-8339-E42B73FB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984CE-5737-5C4B-C0F5-0D8BA63D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94528-5ECF-7263-92E0-A37DC42F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112BA-9CDE-875E-EB16-55A26646D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C58F5-0C93-BD6C-1F5A-39DD281C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E2DB4-CA7A-FB84-FD49-C4B0DC52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AD055-C0DF-BB4E-7B59-77DCAB1F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D2E646-0AF8-36AA-0ECC-410D57CA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0312C-84F9-56E5-E3DE-AA4CB25AE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DE463-999E-AAB6-2DC0-255A5C0E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5453C-1B3F-4268-962B-6C5DBFF0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F4E51-028E-25E9-F5FC-CDE8E777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91219-A485-3656-DCBB-48F425BB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FDEA4-DBA5-9773-40E1-15431C27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25A0C-A8AB-9976-2AAC-3971A76C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76D6-2016-187E-F14D-4903F79C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42DA6-0CEB-176C-47DE-9402E295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9E267-4A16-28CC-CF10-698B0DAD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0723C-5FED-C549-6EC2-30D776D7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0A645-5A38-A8B0-A4DD-D7D6E5B4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53F76-45AA-53B5-DC5C-CDFC56EF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D4119-F033-672E-41D2-4DBE084B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3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91E7B-1CFC-2420-CAAE-F6EFBA9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AE5AC-097E-41A1-2A1C-2DCC5330C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6784A-E58F-DD68-9B12-00D78AB7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80788-3AB7-C6B8-AEB0-55A5250B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17E2B-D5C0-FA0F-9DEF-037C655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17C0D-78BA-C64B-B2E8-BD51E9D9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CADF-8F1B-FF35-7F78-F03DAA4C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FCB94-727F-F8DE-EB98-6FE36FBD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8B90D-B9DA-4C2B-7255-64A72A28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5091B5-5530-2829-0995-2012036F2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73343-51DA-65AE-542F-D3D5B9263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0BE48-D111-4102-44D4-ECEAFB61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B5B47-E0FB-CE03-630A-1C29B944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C19CB-551B-7A4D-67F0-0D877113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4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FAE4F-E9AC-2448-E53B-0F131A11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75D0E-57C0-2BF0-D32C-DBA02927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CB5555-894D-8D65-54DE-E93CA1FB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E82E63-0821-99D4-2B1D-156D8694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98C1EA-FA93-7A19-F03C-1A064B7B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930840-40B1-DF25-336F-CAEE3883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8BE81-224D-1048-0908-060797F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9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1DEF4-C785-49DB-5C91-04FD9174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A99FE-B478-9C6A-CB3B-68A551AD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5E96F-4B9D-1123-C620-437977C8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276EF-9E05-33BD-1E78-C4505D74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148D8-9B8F-41CC-F867-35A9F75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87709-CD2C-43EA-511F-A1A2DA70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1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14F3-8745-F290-15CE-7BA6087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FCE7E4-84D2-2B7A-C99E-A47C1F324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1D5C6-F234-1F17-B362-229F536F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D039E-CA83-94FC-51CC-2ED7081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00A07-0426-5F7A-8F54-069A40B9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96D65-F547-5CB9-05E4-BFA01DC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A9805-323F-936F-9008-C9D2E09B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4FC6E-BEB9-62D1-274D-6726CF88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FF1AB-0A13-47C4-AED7-4AE96FA34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DD16-84C3-49D6-AC01-26B8500D478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9A273-7AFC-03FF-F8EF-E62859A83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84021-D515-E339-1513-6A2D29728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462844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3"/>
            <a:ext cx="3210927" cy="1269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FONTSIZE36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A43CD4-55B3-04D0-5B12-F3F9CEF53165}"/>
              </a:ext>
            </a:extLst>
          </p:cNvPr>
          <p:cNvGrpSpPr/>
          <p:nvPr/>
        </p:nvGrpSpPr>
        <p:grpSpPr>
          <a:xfrm>
            <a:off x="6456791" y="3369733"/>
            <a:ext cx="1978873" cy="646331"/>
            <a:chOff x="7359902" y="3338689"/>
            <a:chExt cx="1978873" cy="64633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5691CE3-A633-C321-5BF8-40E3A6FA91CB}"/>
                </a:ext>
              </a:extLst>
            </p:cNvPr>
            <p:cNvSpPr/>
            <p:nvPr/>
          </p:nvSpPr>
          <p:spPr>
            <a:xfrm>
              <a:off x="7359902" y="3338689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组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925589A-9CC2-EAC5-3F44-24074C6CE4B5}"/>
                </a:ext>
              </a:extLst>
            </p:cNvPr>
            <p:cNvSpPr/>
            <p:nvPr/>
          </p:nvSpPr>
          <p:spPr>
            <a:xfrm>
              <a:off x="8692444" y="3338689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7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7542829" y="487180"/>
            <a:ext cx="1873956" cy="257386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9907852" y="487176"/>
            <a:ext cx="1873956" cy="25738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447758" y="3796957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2812782" y="379695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4</cp:revision>
  <dcterms:created xsi:type="dcterms:W3CDTF">2024-02-26T07:07:16Z</dcterms:created>
  <dcterms:modified xsi:type="dcterms:W3CDTF">2024-03-21T10:27:31Z</dcterms:modified>
</cp:coreProperties>
</file>