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2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245D-7311-AAD6-2739-B9B7832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CB97E-0452-4E13-3D13-5890930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F16C-AF39-8409-2AB0-AE2142B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4555-3463-D335-547C-CDE3F1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C3FD-01AC-858E-F400-B805939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2615D-4DB9-FC1D-BF60-A23DD9FC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036BA-C9D5-6FBB-AEDC-CB003E4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492A2-7B64-DC8D-E91A-7829D1F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D754-AFB7-4C5F-8061-1E7B0011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3A21-293A-17FF-E765-34035E4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7EFD-C1DB-C429-6F4D-7975F228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B5ED2-7B4B-0FF3-9C48-F025A7B3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D7E0E-EF7B-C9C8-863E-E9A1131A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9489-21D5-93B5-EEB4-F8E320C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2D9A-5703-38A9-E722-F96D425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67815-4094-AB64-57ED-F009420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EF50-28E1-A5AD-A248-F09E803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6C2AA-207F-C092-93FD-9BB0A6FD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197B8-E299-417E-3853-21804C1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B7A3-3781-4C47-CCE2-E287963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1742-0A07-04E2-3EBA-39ED0117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D30-56D4-707C-8D05-CA2E19A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868A5-5A8F-3BA1-2CB7-0CF1EE6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C086A-D69F-268C-6C36-045BDC1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3E213-859D-F38C-1F3E-A70A050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0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99D0-72F3-A128-6640-5A0CE39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1551D-A48F-5405-0DDB-91EB6821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BA7E7-C6D3-4B7A-F3B1-1484386A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51686-8A1C-6C20-642F-6B17AD52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D52AC-F418-7343-7E29-B19E499F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2698-9E9C-BFE7-8FF6-CAD0AD2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4F727-C8C8-B0DD-32D0-C88D7C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FE621-97A0-2BFA-B1D7-F19BA09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E488-F62E-33AE-8452-828D903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293D-2903-3DC9-F422-89FA8056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381A-AF22-F6F6-7071-5418E495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FFE49-73E6-2363-05DA-4D95D52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43D4A-617B-9FFD-D4D3-EC43BC4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237EE-8036-A87A-CBFD-FC990A9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7EE1B-EE39-F709-086E-A148F69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114C0-372B-6071-5ACE-F9D6B70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F5D73-1CD6-7FD3-68C0-01346309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ADDDA-83EE-A85E-670D-BD519BE2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7E1C3-21CD-9B5E-7E5E-F2247B8B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65A3-7B12-3C6A-2973-8531E38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2668-71DA-015A-3526-949C29B5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02EB-6C0D-925A-2FF3-5905222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88EAC-E976-9D91-2BF0-C3C87438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28EAD-683F-025C-5CFF-4E9ACBC7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1DF07-6BC0-B289-3DA9-4D3C6FA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A8483-C6AE-4B57-D5A5-D9D3264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49676-9312-73CC-B932-AFD0671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97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4372-329E-EDE8-967A-786AF98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3D76B-EF61-E9F0-4145-2DD35BB9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F008-74EA-487D-02F7-BED59AE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D4F3-F360-D037-71BF-5F91033C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9BFEA-EA2A-B542-ABDA-00C44B1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2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D470E-9CAF-08C1-FBAA-F3BDF3B3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800D3-D556-1570-6449-B3953579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3D02-4936-6650-81CC-4DF39D4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447E-0302-2AD6-A458-D3227D72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91C8D-E130-EEFF-CC4C-F733314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2501D-09EF-CBE6-F6F7-1D1511A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68C9-5768-C1FB-B491-BD41D7B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4C69-3F15-5103-DB92-B1D12AE0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1A7E-8C2C-756F-9330-A57B9694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50BE-1244-AA43-6454-B6D47056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package" Target="../embeddings/Microsoft_Excel_Worksheet.xlsx"/><Relationship Id="rId3" Type="http://schemas.microsoft.com/office/2007/relationships/media" Target="../media/media2.mp3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video" Target="../media/media1.mp4"/><Relationship Id="rId16" Type="http://schemas.openxmlformats.org/officeDocument/2006/relationships/image" Target="../media/image10.emf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11" Type="http://schemas.openxmlformats.org/officeDocument/2006/relationships/package" Target="../embeddings/Microsoft_Word_Document.docx"/><Relationship Id="rId5" Type="http://schemas.openxmlformats.org/officeDocument/2006/relationships/slideLayout" Target="../slideLayouts/slideLayout1.xml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audio" Target="../media/media2.mp3"/><Relationship Id="rId9" Type="http://schemas.openxmlformats.org/officeDocument/2006/relationships/package" Target="../embeddings/Microsoft_PowerPoint_Presentation.pptx"/><Relationship Id="rId1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67F97-5A7D-532C-8405-B1399925AA2F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9" imgW="6096052" imgH="3429125" progId="PowerPoint.Show.12">
                  <p:embed/>
                </p:oleObj>
              </mc:Choice>
              <mc:Fallback>
                <p:oleObj name="Presentation" r:id="rId9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5285434" imgH="198076" progId="Word.Document.12">
                  <p:embed/>
                </p:oleObj>
              </mc:Choice>
              <mc:Fallback>
                <p:oleObj name="Document" r:id="rId11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1226803" imgH="533441" progId="Excel.Sheet.12">
                  <p:embed/>
                </p:oleObj>
              </mc:Choice>
              <mc:Fallback>
                <p:oleObj name="Worksheet" r:id="rId13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15" imgW="548501" imgH="518242" progId="Package">
                  <p:embed/>
                </p:oleObj>
              </mc:Choice>
              <mc:Fallback>
                <p:oleObj name="包装程序外壳对象" showAsIcon="1" r:id="rId15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E9BDC4-5CD0-AA93-7E63-D063FEB7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矩形 2">
            <a:extLst>
              <a:ext uri="{FF2B5EF4-FFF2-40B4-BE49-F238E27FC236}">
                <a16:creationId xmlns:a16="http://schemas.microsoft.com/office/drawing/2014/main" id="{EC4C3CCB-111E-85EC-1DDE-9FB698B04BB5}"/>
              </a:ext>
            </a:extLst>
          </p:cNvPr>
          <p:cNvSpPr/>
          <p:nvPr/>
        </p:nvSpPr>
        <p:spPr>
          <a:xfrm>
            <a:off x="2870578" y="1424804"/>
            <a:ext cx="6241576" cy="4008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95975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67</Words>
  <Application>Microsoft Office PowerPoint</Application>
  <PresentationFormat>宽屏</PresentationFormat>
  <Paragraphs>26</Paragraphs>
  <Slides>8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Arial</vt:lpstr>
      <vt:lpstr>测试</vt:lpstr>
      <vt:lpstr>自定义设计方案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90</cp:revision>
  <dcterms:created xsi:type="dcterms:W3CDTF">2024-02-26T07:07:16Z</dcterms:created>
  <dcterms:modified xsi:type="dcterms:W3CDTF">2024-04-02T07:03:32Z</dcterms:modified>
</cp:coreProperties>
</file>