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mp3" ContentType="audio/mpeg"/>
  <Default Extension="mp4" ContentType="video/mp4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A_5A9FD94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20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97A72BE-5857-848D-DD05-CBF7BCBECDD4}" name="krito misaka" initials="km" userId="dae1b8c593ef4e0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1D3E"/>
    <a:srgbClr val="C40041"/>
    <a:srgbClr val="FD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3" autoAdjust="0"/>
    <p:restoredTop sz="94660"/>
  </p:normalViewPr>
  <p:slideViewPr>
    <p:cSldViewPr snapToGrid="0">
      <p:cViewPr varScale="1">
        <p:scale>
          <a:sx n="96" d="100"/>
          <a:sy n="96" d="100"/>
        </p:scale>
        <p:origin x="200" y="7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8/10/relationships/authors" Target="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omments/modernComment_10A_5A9FD94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371A245-C8AD-4C72-9C4D-30EA0BE22E5B}" authorId="{697A72BE-5857-848D-DD05-CBF7BCBECDD4}" created="2024-04-10T10:15:53.69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520425290" sldId="266"/>
      <ac:spMk id="8" creationId="{E378F7E2-909D-0D12-B87F-2B90220201C2}"/>
      <ac:txMk cp="0" len="1">
        <ac:context len="3" hash="30290284"/>
      </ac:txMk>
    </ac:txMkLst>
    <p188:pos x="386722" y="555800"/>
    <p188:txBody>
      <a:bodyPr/>
      <a:lstStyle/>
      <a:p>
        <a:r>
          <a:rPr lang="zh-CN" altLang="en-US"/>
          <a:t>测试</a:t>
        </a:r>
      </a:p>
    </p188:txBody>
  </p188:cm>
</p188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015B1-ED29-F04F-B696-7C731FF4B4B4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2EA3A-C21D-4443-B731-4F3262AB6B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8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2EA3A-C21D-4443-B731-4F3262AB6BC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3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BFB2-9D4E-1B19-BBE7-B24BBDB06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408723-3B44-A335-C7A7-18F453DBF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B701E-D599-D955-7CBB-5E5D2E38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E0478-150A-DA41-01CA-6360459B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F1F3A-5864-E18F-E01D-04E592EC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96A60A9-ADE7-AE42-A1B7-363962AD1340}"/>
              </a:ext>
            </a:extLst>
          </p:cNvPr>
          <p:cNvSpPr/>
          <p:nvPr userDrawn="1"/>
        </p:nvSpPr>
        <p:spPr>
          <a:xfrm>
            <a:off x="198783" y="136525"/>
            <a:ext cx="1888435" cy="1649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母版</a:t>
            </a:r>
          </a:p>
        </p:txBody>
      </p:sp>
    </p:spTree>
    <p:extLst>
      <p:ext uri="{BB962C8B-B14F-4D97-AF65-F5344CB8AC3E}">
        <p14:creationId xmlns:p14="http://schemas.microsoft.com/office/powerpoint/2010/main" val="13851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5790F-C323-1487-AFF2-59924E77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A0686-9EA6-2343-7D2F-EBD4B63E9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709AE-C530-E162-79C0-F2649527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7B673-A115-3646-06D4-244FAE97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2888-4FDC-C201-732F-FEA6B7D8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9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3EEB62-C5AC-7943-6D07-79C36D843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58AFD-E61A-2C5A-2A4C-5DC875EDA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084C4-AFAD-AC6E-0F16-C3AEA497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33021-F879-7FD1-F8AE-B0445DAC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85A25-E0EE-4CFE-7D37-26FDAE1C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40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A245D-7311-AAD6-2739-B9B78326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BCB97E-0452-4E13-3D13-58909304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7AF16C-AF39-8409-2AB0-AE2142B3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DA4555-3463-D335-547C-CDE3F1FA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157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0C3FD-01AC-858E-F400-B8059397F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12615D-4DB9-FC1D-BF60-A23DD9FC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036BA-C9D5-6FBB-AEDC-CB003E46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E492A2-7B64-DC8D-E91A-7829D1F1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0D754-AFB7-4C5F-8061-1E7B0011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65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13A21-293A-17FF-E765-34035E43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87EFD-C1DB-C429-6F4D-7975F228B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B5ED2-7B4B-0FF3-9C48-F025A7B3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D7E0E-EF7B-C9C8-863E-E9A1131A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79489-21D5-93B5-EEB4-F8E320CD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475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C2D9A-5703-38A9-E722-F96D425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E67815-4094-AB64-57ED-F0094206A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AEF50-28E1-A5AD-A248-F09E803E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6C2AA-207F-C092-93FD-9BB0A6FD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197B8-E299-417E-3853-21804C16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17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2B7A3-3781-4C47-CCE2-E2879637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01742-0A07-04E2-3EBA-39ED0117B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0DD30-56D4-707C-8D05-CA2E19A2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868A5-5A8F-3BA1-2CB7-0CF1EE68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4C086A-D69F-268C-6C36-045BDC19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63E213-859D-F38C-1F3E-A70A0500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100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999D0-72F3-A128-6640-5A0CE392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C1551D-A48F-5405-0DDB-91EB68216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CBA7E7-C6D3-4B7A-F3B1-1484386AE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C51686-8A1C-6C20-642F-6B17AD525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6D52AC-F418-7343-7E29-B19E499F6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F42698-9E9C-BFE7-8FF6-CAD0AD27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24F727-C8C8-B0DD-32D0-C88D7CE7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1FE621-97A0-2BFA-B1D7-F19BA093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43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0E488-F62E-33AE-8452-828D9033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A2293D-2903-3DC9-F422-89FA8056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F8381A-AF22-F6F6-7071-5418E495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4FFE49-73E6-2363-05DA-4D95D521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48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943D4A-617B-9FFD-D4D3-EC43BC44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C237EE-8036-A87A-CBFD-FC990A97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27EE1B-EE39-F709-086E-A148F690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3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443AC-7A1F-7306-822C-8EB8D76A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C8347-E7F7-CA94-054E-A9612198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8A82A-4A48-A9C7-A509-7C856161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08590-0EAC-5250-A639-94F1DF65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26C07-036F-7DC2-8366-3CD0B33F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25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114C0-372B-6071-5ACE-F9D6B702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F5D73-1CD6-7FD3-68C0-01346309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0ADDDA-83EE-A85E-670D-BD519BE2F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97E1C3-21CD-9B5E-7E5E-F2247B8B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365A3-7B12-3C6A-2973-8531E380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252668-71DA-015A-3526-949C29B5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357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E02EB-6C0D-925A-2FF3-59052223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988EAC-E976-9D91-2BF0-C3C874386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28EAD-683F-025C-5CFF-4E9ACBC70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1DF07-6BC0-B289-3DA9-4D3C6FA6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A8483-C6AE-4B57-D5A5-D9D32648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549676-9312-73CC-B932-AFD0671B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974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D4372-329E-EDE8-967A-786AF98D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E3D76B-EF61-E9F0-4145-2DD35BB93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6F008-74EA-487D-02F7-BED59AE9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7D4F3-F360-D037-71BF-5F91033C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9BFEA-EA2A-B542-ABDA-00C44B16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225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CD470E-9CAF-08C1-FBAA-F3BDF3B3F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6800D3-D556-1570-6449-B3953579F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73D02-4936-6650-81CC-4DF39D4D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0447E-0302-2AD6-A458-D3227D72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91C8D-E130-EEFF-CC4C-F733314B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1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680B9-C9E1-BDF7-CC73-536AED56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CF7A0-5EB5-7100-F3B8-6AC32D0A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56EBE-52F8-2E04-6671-99519EC0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639B8-CEAF-79C7-BF8C-CB8BFD93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92793-81EC-338A-A11B-8C36C191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0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CABEA-4520-D656-0B57-6267A488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0E9C1-9EE0-69CF-D4E1-6C5F675F0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1BC64-BE81-B8E2-C6EC-C315A8FF3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C64A0-802D-0AD7-B24A-9B7F8FBE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78FA37-48A5-5277-C7EA-BB0D7C85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63173-B07A-1E0E-E44A-70DD961D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472AC-7748-3A4A-C6A3-163A658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FAA42-3A8D-45AE-35F7-EC47E381A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2F4B8-CE62-035C-BDB6-C1EEB9040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021769-E560-19EC-A014-CF59E4AB3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77DF-55C1-E6DE-A64C-72FDA3099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80D2A3-9D44-5139-19E9-5E7DAD01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437EFE-431A-D65C-A2E7-063FEEF8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6F7527-241A-4F5D-45D9-A671ACDF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4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EA76D-4C96-E111-9C0B-C826D675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39F3C4-90B1-0E7D-B4F4-A1B9B4FB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017848-A766-F188-66A7-C9036AE1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1F5FB8-8665-BEAF-617D-9984DB13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3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90C0F2-48BD-4D88-846A-3D85B025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9E9F8C-09A6-083F-DCA4-9EE5D9F1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9C500-718C-8697-4770-ADB81EE2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158EF-C530-2CAE-8E96-65BCB3BF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ACA99-101D-817A-0EB0-DF19D07B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9F690-0C9B-2CD6-E217-0E519DF3C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2C0A4-F4F6-F128-59D4-C74B8FAE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29223-3F1D-1191-E1B9-FD44035E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0548B-3F67-2DFB-7053-19BECE55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4468B-693F-29A6-4EB7-5BF8BB7F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45F1E3-5AC4-CA6E-C035-1748C3EF7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C630A-5E7C-08B6-B138-8C654C1C0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5C68B8-F32F-60E5-2BFF-1617D7DB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F9FD9-2A3D-CA71-1D2F-CADE20AF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A3D6E-EF60-107A-CDF2-D83D86C1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7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6943D9-E511-4B9D-5303-E2C73BA4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E73ED-037A-D237-374F-3B4188EEA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5B3B5-F8E7-0AC3-F590-3D1B762A4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A4F07-B0A1-EEF7-47AD-F3D548E47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90E36-B191-B716-B52A-00E2EFB57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02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7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32501D-09EF-CBE6-F6F7-1D1511A6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0D68C9-5768-C1FB-B491-BD41D7BC4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B4C69-3F15-5103-DB92-B1D12AE04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71A7E-8C2C-756F-9330-A57B96948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E50BE-1244-AA43-6454-B6D47056F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7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A_5A9FD94A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package" Target="../embeddings/Microsoft_Word___.docx"/><Relationship Id="rId18" Type="http://schemas.openxmlformats.org/officeDocument/2006/relationships/image" Target="../media/image8.emf"/><Relationship Id="rId3" Type="http://schemas.openxmlformats.org/officeDocument/2006/relationships/video" Target="../media/media1.mp4"/><Relationship Id="rId7" Type="http://schemas.openxmlformats.org/officeDocument/2006/relationships/image" Target="../media/image4.png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1.bin"/><Relationship Id="rId2" Type="http://schemas.microsoft.com/office/2007/relationships/media" Target="../media/media1.mp4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11" Type="http://schemas.openxmlformats.org/officeDocument/2006/relationships/package" Target="../embeddings/Microsoft_PowerPoint_____.pptx"/><Relationship Id="rId5" Type="http://schemas.openxmlformats.org/officeDocument/2006/relationships/audio" Target="../media/media2.mp3"/><Relationship Id="rId15" Type="http://schemas.openxmlformats.org/officeDocument/2006/relationships/package" Target="../embeddings/Microsoft_Excel____.xlsx"/><Relationship Id="rId10" Type="http://schemas.microsoft.com/office/2007/relationships/hdphoto" Target="../media/hdphoto1.wdp"/><Relationship Id="rId4" Type="http://schemas.microsoft.com/office/2007/relationships/media" Target="../media/media2.mp3"/><Relationship Id="rId9" Type="http://schemas.openxmlformats.org/officeDocument/2006/relationships/image" Target="../media/image10.png"/><Relationship Id="rId1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50808A-F6E6-C799-A813-2A4025701E06}"/>
              </a:ext>
            </a:extLst>
          </p:cNvPr>
          <p:cNvSpPr/>
          <p:nvPr/>
        </p:nvSpPr>
        <p:spPr>
          <a:xfrm flipV="1">
            <a:off x="725382" y="530578"/>
            <a:ext cx="2280356" cy="1320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4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D887D799-7F29-15F7-E8F2-9E9B64BED654}"/>
              </a:ext>
            </a:extLst>
          </p:cNvPr>
          <p:cNvSpPr/>
          <p:nvPr/>
        </p:nvSpPr>
        <p:spPr>
          <a:xfrm>
            <a:off x="3770488" y="530578"/>
            <a:ext cx="1219201" cy="1320800"/>
          </a:xfrm>
          <a:prstGeom prst="triangle">
            <a:avLst>
              <a:gd name="adj" fmla="val 154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3E5E03-13DF-027D-4362-4CBEDC0F6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39" y="581602"/>
            <a:ext cx="4191000" cy="1657350"/>
          </a:xfrm>
          <a:prstGeom prst="rect">
            <a:avLst/>
          </a:prstGeom>
          <a:solidFill>
            <a:schemeClr val="accent1"/>
          </a:solidFill>
          <a:effectLst>
            <a:glow>
              <a:schemeClr val="tx1">
                <a:lumMod val="95000"/>
                <a:alpha val="40000"/>
              </a:schemeClr>
            </a:glow>
            <a:outerShdw blurRad="5842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6AEB22-FC25-3571-9BF6-832D408159D6}"/>
              </a:ext>
            </a:extLst>
          </p:cNvPr>
          <p:cNvSpPr txBox="1"/>
          <p:nvPr/>
        </p:nvSpPr>
        <p:spPr>
          <a:xfrm>
            <a:off x="462844" y="269235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FON</a:t>
            </a:r>
            <a:r>
              <a:rPr lang="en-US" altLang="zh-CN" sz="1000" dirty="0">
                <a:solidFill>
                  <a:srgbClr val="FF0000"/>
                </a:solidFill>
              </a:rPr>
              <a:t>TSIZ</a:t>
            </a:r>
            <a:r>
              <a:rPr lang="en-US" altLang="zh-CN" sz="3600" dirty="0"/>
              <a:t>E36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EC1386-EC7F-8EB9-A95B-DA28B38340DC}"/>
              </a:ext>
            </a:extLst>
          </p:cNvPr>
          <p:cNvSpPr txBox="1"/>
          <p:nvPr/>
        </p:nvSpPr>
        <p:spPr>
          <a:xfrm>
            <a:off x="587022" y="395111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FONTSIZEDEFAULT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5AF8EE-211D-97DC-9BEE-D8783FCAC5BB}"/>
              </a:ext>
            </a:extLst>
          </p:cNvPr>
          <p:cNvCxnSpPr/>
          <p:nvPr/>
        </p:nvCxnSpPr>
        <p:spPr>
          <a:xfrm>
            <a:off x="3770488" y="2856089"/>
            <a:ext cx="1219201" cy="146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422768-D099-6642-83D0-B614D0BF5311}"/>
              </a:ext>
            </a:extLst>
          </p:cNvPr>
          <p:cNvGrpSpPr/>
          <p:nvPr/>
        </p:nvGrpSpPr>
        <p:grpSpPr>
          <a:xfrm>
            <a:off x="307882" y="298027"/>
            <a:ext cx="6742331" cy="3240193"/>
            <a:chOff x="0" y="4343396"/>
            <a:chExt cx="6742331" cy="324019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4A43CD4-55B3-04D0-5B12-F3F9CEF53165}"/>
                </a:ext>
              </a:extLst>
            </p:cNvPr>
            <p:cNvGrpSpPr/>
            <p:nvPr/>
          </p:nvGrpSpPr>
          <p:grpSpPr>
            <a:xfrm>
              <a:off x="2558365" y="4343396"/>
              <a:ext cx="4183966" cy="3240193"/>
              <a:chOff x="8692443" y="3338685"/>
              <a:chExt cx="4183966" cy="3240193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5691CE3-A633-C321-5BF8-40E3A6FA91CB}"/>
                  </a:ext>
                </a:extLst>
              </p:cNvPr>
              <p:cNvSpPr/>
              <p:nvPr/>
            </p:nvSpPr>
            <p:spPr>
              <a:xfrm>
                <a:off x="12226204" y="5930878"/>
                <a:ext cx="650205" cy="64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组</a:t>
                </a: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925589A-9CC2-EAC5-3F44-24074C6CE4B5}"/>
                  </a:ext>
                </a:extLst>
              </p:cNvPr>
              <p:cNvSpPr/>
              <p:nvPr/>
            </p:nvSpPr>
            <p:spPr>
              <a:xfrm rot="3600000">
                <a:off x="8692443" y="3338685"/>
                <a:ext cx="1292662" cy="12926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合</a:t>
                </a:r>
              </a:p>
            </p:txBody>
          </p:sp>
        </p:grp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04DFD09-2B9A-7A44-8F5A-8788BCE37684}"/>
                </a:ext>
              </a:extLst>
            </p:cNvPr>
            <p:cNvSpPr/>
            <p:nvPr/>
          </p:nvSpPr>
          <p:spPr>
            <a:xfrm>
              <a:off x="0" y="5819633"/>
              <a:ext cx="646331" cy="6463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啊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1369500-DDDC-CF47-ADEA-C5B69D45B646}"/>
              </a:ext>
            </a:extLst>
          </p:cNvPr>
          <p:cNvSpPr/>
          <p:nvPr/>
        </p:nvSpPr>
        <p:spPr>
          <a:xfrm>
            <a:off x="7730005" y="3015523"/>
            <a:ext cx="2514600" cy="1651042"/>
          </a:xfrm>
          <a:prstGeom prst="rect">
            <a:avLst/>
          </a:prstGeom>
          <a:blipFill>
            <a:blip r:embed="rId4"/>
            <a:stretch>
              <a:fillRect l="-17287" r="-1728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21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CA00E3C8-5B81-A66F-F0F0-7AE743A01707}"/>
              </a:ext>
            </a:extLst>
          </p:cNvPr>
          <p:cNvSpPr/>
          <p:nvPr/>
        </p:nvSpPr>
        <p:spPr>
          <a:xfrm>
            <a:off x="1005840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ln w="254000" cap="sq">
            <a:solidFill>
              <a:schemeClr val="accent1">
                <a:shade val="15000"/>
                <a:alpha val="61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435D94C1-3BE9-A781-0EEC-5685ED8D3385}"/>
              </a:ext>
            </a:extLst>
          </p:cNvPr>
          <p:cNvSpPr/>
          <p:nvPr/>
        </p:nvSpPr>
        <p:spPr>
          <a:xfrm>
            <a:off x="3672840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000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beve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234CD955-5E1B-184B-4232-A71596DA0D77}"/>
              </a:ext>
            </a:extLst>
          </p:cNvPr>
          <p:cNvSpPr/>
          <p:nvPr/>
        </p:nvSpPr>
        <p:spPr>
          <a:xfrm>
            <a:off x="6362702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ln w="1905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87C5359B-8360-CF4E-BDFD-E57ED2E5195A}"/>
              </a:ext>
            </a:extLst>
          </p:cNvPr>
          <p:cNvCxnSpPr/>
          <p:nvPr/>
        </p:nvCxnSpPr>
        <p:spPr>
          <a:xfrm>
            <a:off x="1005840" y="4693920"/>
            <a:ext cx="1798320" cy="1295400"/>
          </a:xfrm>
          <a:prstGeom prst="bentConnector3">
            <a:avLst/>
          </a:prstGeom>
          <a:ln w="25400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5688E520-63F3-B49F-621E-0289DAF8E702}"/>
              </a:ext>
            </a:extLst>
          </p:cNvPr>
          <p:cNvCxnSpPr>
            <a:cxnSpLocks/>
            <a:stCxn id="24" idx="2"/>
            <a:endCxn id="18" idx="1"/>
          </p:cNvCxnSpPr>
          <p:nvPr/>
        </p:nvCxnSpPr>
        <p:spPr>
          <a:xfrm rot="16200000" flipH="1">
            <a:off x="8236919" y="3566459"/>
            <a:ext cx="4076114" cy="769608"/>
          </a:xfrm>
          <a:prstGeom prst="bentConnector2">
            <a:avLst/>
          </a:prstGeom>
          <a:ln w="2540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DCE556CD-96A1-E817-8FDD-D80D73985827}"/>
              </a:ext>
            </a:extLst>
          </p:cNvPr>
          <p:cNvCxnSpPr/>
          <p:nvPr/>
        </p:nvCxnSpPr>
        <p:spPr>
          <a:xfrm>
            <a:off x="6987542" y="4815840"/>
            <a:ext cx="1798320" cy="1295400"/>
          </a:xfrm>
          <a:prstGeom prst="bentConnector3">
            <a:avLst/>
          </a:prstGeom>
          <a:ln w="254000"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CF24F62-5A06-9F4E-ADD9-00E783E4FD3B}"/>
              </a:ext>
            </a:extLst>
          </p:cNvPr>
          <p:cNvSpPr/>
          <p:nvPr/>
        </p:nvSpPr>
        <p:spPr>
          <a:xfrm>
            <a:off x="10659780" y="5585460"/>
            <a:ext cx="756125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9E81536-04FC-604B-B0FA-783CAF22DAFA}"/>
              </a:ext>
            </a:extLst>
          </p:cNvPr>
          <p:cNvGrpSpPr/>
          <p:nvPr/>
        </p:nvGrpSpPr>
        <p:grpSpPr>
          <a:xfrm>
            <a:off x="9512109" y="1105486"/>
            <a:ext cx="1903796" cy="807720"/>
            <a:chOff x="8755984" y="1162547"/>
            <a:chExt cx="1903796" cy="80772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AFBD7E8-1BB0-A940-BD47-E4D1245F0FF8}"/>
                </a:ext>
              </a:extLst>
            </p:cNvPr>
            <p:cNvSpPr/>
            <p:nvPr/>
          </p:nvSpPr>
          <p:spPr>
            <a:xfrm>
              <a:off x="9903655" y="1162547"/>
              <a:ext cx="756125" cy="807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FC8EE7-889D-3542-8816-F5D3DC86688B}"/>
                </a:ext>
              </a:extLst>
            </p:cNvPr>
            <p:cNvSpPr/>
            <p:nvPr/>
          </p:nvSpPr>
          <p:spPr>
            <a:xfrm>
              <a:off x="8755984" y="1162547"/>
              <a:ext cx="756125" cy="807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761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378F7E2-909D-0D12-B87F-2B90220201C2}"/>
              </a:ext>
            </a:extLst>
          </p:cNvPr>
          <p:cNvSpPr txBox="1"/>
          <p:nvPr/>
        </p:nvSpPr>
        <p:spPr>
          <a:xfrm>
            <a:off x="1833964" y="4212143"/>
            <a:ext cx="4705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i="1" u="dottedHeavy" strike="dblStrike" dirty="0">
                <a:uFill>
                  <a:solidFill>
                    <a:schemeClr val="accent2"/>
                  </a:solidFill>
                </a:uFill>
                <a:latin typeface="+mj-lt"/>
                <a:ea typeface="+mj-ea"/>
              </a:rPr>
              <a:t>标</a:t>
            </a:r>
            <a:r>
              <a:rPr lang="zh-CN" altLang="en-US" sz="9600" dirty="0"/>
              <a:t>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5A6777-DEF1-9B46-AA8B-8B8A0F2DD429}"/>
              </a:ext>
            </a:extLst>
          </p:cNvPr>
          <p:cNvSpPr txBox="1"/>
          <p:nvPr/>
        </p:nvSpPr>
        <p:spPr>
          <a:xfrm>
            <a:off x="5191827" y="197772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  <a:reflection stA="90000" dist="558800" dir="5400000" sy="-100000" algn="bl" rotWithShape="0"/>
                </a:effectLst>
              </a:rPr>
              <a:t>文案</a:t>
            </a:r>
            <a:r>
              <a:rPr kumimoji="1" lang="en-US" altLang="zh-CN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  <a:reflection stA="90000" dist="558800" dir="5400000" sy="-100000" algn="bl" rotWithShape="0"/>
                </a:effectLst>
              </a:rPr>
              <a:t>3</a:t>
            </a:r>
            <a:endParaRPr kumimoji="1" lang="zh-CN" altLang="en-US" dirty="0"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  <a:reflection stA="90000" dist="558800" dir="5400000" sy="-100000" algn="bl" rotWithShape="0"/>
              </a:effectLs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3DF992-5E8D-0C40-89DB-1A6DAB8CCCAC}"/>
              </a:ext>
            </a:extLst>
          </p:cNvPr>
          <p:cNvSpPr txBox="1"/>
          <p:nvPr/>
        </p:nvSpPr>
        <p:spPr>
          <a:xfrm>
            <a:off x="6308037" y="197772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  <a:reflection stA="84000" endPos="53000" dist="558800" dir="5400000" sy="-100000" algn="bl" rotWithShape="0"/>
                </a:effectLst>
              </a:rPr>
              <a:t>文案</a:t>
            </a:r>
            <a:r>
              <a:rPr kumimoji="1" lang="en-US" altLang="zh-CN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  <a:reflection stA="84000" endPos="53000" dist="558800" dir="5400000" sy="-100000" algn="bl" rotWithShape="0"/>
                </a:effectLst>
              </a:rPr>
              <a:t>4</a:t>
            </a:r>
            <a:endParaRPr kumimoji="1" lang="zh-CN" altLang="en-US" dirty="0"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  <a:reflection stA="84000" endPos="53000" dist="5588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04252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058BA7B-B563-B4DE-2C8D-CA62B9CBD09C}"/>
              </a:ext>
            </a:extLst>
          </p:cNvPr>
          <p:cNvSpPr/>
          <p:nvPr/>
        </p:nvSpPr>
        <p:spPr>
          <a:xfrm>
            <a:off x="2812782" y="487178"/>
            <a:ext cx="1873956" cy="2573867"/>
          </a:xfrm>
          <a:prstGeom prst="rect">
            <a:avLst/>
          </a:prstGeom>
          <a:solidFill>
            <a:srgbClr val="FD0B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纯色填充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ED6720-AC82-BDC3-1C2C-F71AC312E9A9}"/>
              </a:ext>
            </a:extLst>
          </p:cNvPr>
          <p:cNvSpPr/>
          <p:nvPr/>
        </p:nvSpPr>
        <p:spPr>
          <a:xfrm>
            <a:off x="5177805" y="487177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线性渐变填充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23C181-C1ED-A25F-1DF0-4152D6605723}"/>
              </a:ext>
            </a:extLst>
          </p:cNvPr>
          <p:cNvSpPr/>
          <p:nvPr/>
        </p:nvSpPr>
        <p:spPr>
          <a:xfrm>
            <a:off x="447758" y="3796954"/>
            <a:ext cx="1873956" cy="2573867"/>
          </a:xfrm>
          <a:prstGeom prst="rect">
            <a:avLst/>
          </a:prstGeom>
          <a:blipFill>
            <a:blip r:embed="rId2">
              <a:alphaModFix amt="78000"/>
            </a:blip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纹理填充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6085DD-2F2D-AFE5-EC91-05970A94617C}"/>
              </a:ext>
            </a:extLst>
          </p:cNvPr>
          <p:cNvSpPr/>
          <p:nvPr/>
        </p:nvSpPr>
        <p:spPr>
          <a:xfrm>
            <a:off x="2812781" y="3796950"/>
            <a:ext cx="1873956" cy="2573867"/>
          </a:xfrm>
          <a:prstGeom prst="rect">
            <a:avLst/>
          </a:prstGeom>
          <a:blipFill dpi="0" rotWithShape="1">
            <a:blip r:embed="rId3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图片缩放填充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F948D3-96B5-7D37-CD6E-2E07832FA4C7}"/>
              </a:ext>
            </a:extLst>
          </p:cNvPr>
          <p:cNvSpPr/>
          <p:nvPr/>
        </p:nvSpPr>
        <p:spPr>
          <a:xfrm>
            <a:off x="7570124" y="3817330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图案填充</a:t>
            </a:r>
          </a:p>
        </p:txBody>
      </p:sp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508EA8B6-3599-9D48-4A53-A46A3B293641}"/>
              </a:ext>
            </a:extLst>
          </p:cNvPr>
          <p:cNvSpPr/>
          <p:nvPr/>
        </p:nvSpPr>
        <p:spPr>
          <a:xfrm>
            <a:off x="9935148" y="3817330"/>
            <a:ext cx="1873956" cy="2573867"/>
          </a:xfrm>
          <a:prstGeom prst="rect">
            <a:avLst/>
          </a:prstGeom>
          <a:ln w="101600" cap="flat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幻灯片填充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2E9BFE-F635-584A-9088-AF7D616F2129}"/>
              </a:ext>
            </a:extLst>
          </p:cNvPr>
          <p:cNvSpPr/>
          <p:nvPr/>
        </p:nvSpPr>
        <p:spPr>
          <a:xfrm>
            <a:off x="5205100" y="3796954"/>
            <a:ext cx="1873956" cy="2573867"/>
          </a:xfrm>
          <a:prstGeom prst="rect">
            <a:avLst/>
          </a:prstGeom>
          <a:blipFill dpi="0" rotWithShape="1">
            <a:blip r:embed="rId3"/>
            <a:srcRect/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图片平铺填充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A5E2C1-F9E2-C343-A196-B65B633425AB}"/>
              </a:ext>
            </a:extLst>
          </p:cNvPr>
          <p:cNvSpPr/>
          <p:nvPr/>
        </p:nvSpPr>
        <p:spPr>
          <a:xfrm>
            <a:off x="7570124" y="487176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射线填充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30C761-B691-5341-8E2F-E2F50FCD6A5A}"/>
              </a:ext>
            </a:extLst>
          </p:cNvPr>
          <p:cNvSpPr/>
          <p:nvPr/>
        </p:nvSpPr>
        <p:spPr>
          <a:xfrm>
            <a:off x="9935148" y="480451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矩形渐变填充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868B97-F078-7641-BFDD-8CA8E087A5B7}"/>
              </a:ext>
            </a:extLst>
          </p:cNvPr>
          <p:cNvSpPr/>
          <p:nvPr/>
        </p:nvSpPr>
        <p:spPr>
          <a:xfrm>
            <a:off x="8603688" y="1458442"/>
            <a:ext cx="1680783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路径渐变填充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267F97-5A7D-532C-8405-B1399925AA2F}"/>
              </a:ext>
            </a:extLst>
          </p:cNvPr>
          <p:cNvSpPr/>
          <p:nvPr/>
        </p:nvSpPr>
        <p:spPr>
          <a:xfrm>
            <a:off x="447758" y="487176"/>
            <a:ext cx="1873956" cy="2573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主题色填充</a:t>
            </a:r>
          </a:p>
        </p:txBody>
      </p:sp>
    </p:spTree>
    <p:extLst>
      <p:ext uri="{BB962C8B-B14F-4D97-AF65-F5344CB8AC3E}">
        <p14:creationId xmlns:p14="http://schemas.microsoft.com/office/powerpoint/2010/main" val="2758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2928E4C-87F7-A74E-A39A-D9CE744723B5}"/>
              </a:ext>
            </a:extLst>
          </p:cNvPr>
          <p:cNvSpPr txBox="1"/>
          <p:nvPr/>
        </p:nvSpPr>
        <p:spPr>
          <a:xfrm>
            <a:off x="696036" y="5049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纯色透明度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2683A1-21C3-1D46-AF5D-9FCEF4886564}"/>
              </a:ext>
            </a:extLst>
          </p:cNvPr>
          <p:cNvSpPr/>
          <p:nvPr/>
        </p:nvSpPr>
        <p:spPr>
          <a:xfrm>
            <a:off x="818866" y="1514901"/>
            <a:ext cx="2756847" cy="140572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透明度</a:t>
            </a:r>
            <a:r>
              <a:rPr kumimoji="1" lang="en-US" altLang="zh-CN" dirty="0"/>
              <a:t>0.73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46521C-4D0D-2C48-952F-3307495ACEC8}"/>
              </a:ext>
            </a:extLst>
          </p:cNvPr>
          <p:cNvSpPr/>
          <p:nvPr/>
        </p:nvSpPr>
        <p:spPr>
          <a:xfrm>
            <a:off x="4353636" y="1514901"/>
            <a:ext cx="2879678" cy="1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不透明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06FEBC-23E0-D84C-ACA7-85728C66CF22}"/>
              </a:ext>
            </a:extLst>
          </p:cNvPr>
          <p:cNvSpPr/>
          <p:nvPr/>
        </p:nvSpPr>
        <p:spPr>
          <a:xfrm>
            <a:off x="818866" y="3916907"/>
            <a:ext cx="2756847" cy="1269242"/>
          </a:xfrm>
          <a:prstGeom prst="rect">
            <a:avLst/>
          </a:prstGeom>
          <a:solidFill>
            <a:srgbClr val="C40041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自定义颜色透明度</a:t>
            </a:r>
            <a:r>
              <a:rPr kumimoji="1" lang="en-US" altLang="zh-CN" dirty="0"/>
              <a:t>0.16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6AA4F6-6450-394C-A3C5-383161D258B4}"/>
              </a:ext>
            </a:extLst>
          </p:cNvPr>
          <p:cNvSpPr/>
          <p:nvPr/>
        </p:nvSpPr>
        <p:spPr>
          <a:xfrm>
            <a:off x="4353636" y="3916907"/>
            <a:ext cx="2879678" cy="1269242"/>
          </a:xfrm>
          <a:prstGeom prst="rect">
            <a:avLst/>
          </a:prstGeom>
          <a:solidFill>
            <a:srgbClr val="791D3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自定义内部颜色</a:t>
            </a:r>
            <a:r>
              <a:rPr kumimoji="1" lang="en-US" altLang="zh-CN"/>
              <a:t>0.5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41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E07712-3577-CFF5-DD48-52901ECD42FD}"/>
              </a:ext>
            </a:extLst>
          </p:cNvPr>
          <p:cNvSpPr txBox="1"/>
          <p:nvPr/>
        </p:nvSpPr>
        <p:spPr>
          <a:xfrm>
            <a:off x="720763" y="613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图片填充和图片图形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F59D0F-260F-5396-F62F-9F30CF7A3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3" y="1174140"/>
            <a:ext cx="3515981" cy="99533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FC37B62-64FF-3C6D-A7AE-4D08F536FC34}"/>
              </a:ext>
            </a:extLst>
          </p:cNvPr>
          <p:cNvSpPr/>
          <p:nvPr/>
        </p:nvSpPr>
        <p:spPr>
          <a:xfrm>
            <a:off x="720763" y="2732442"/>
            <a:ext cx="3515981" cy="99533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D738540C-2ABF-8747-E7CE-91D219D97829}"/>
              </a:ext>
            </a:extLst>
          </p:cNvPr>
          <p:cNvSpPr/>
          <p:nvPr/>
        </p:nvSpPr>
        <p:spPr>
          <a:xfrm rot="2651426">
            <a:off x="1226373" y="4202884"/>
            <a:ext cx="2548674" cy="1794755"/>
          </a:xfrm>
          <a:prstGeom prst="triangle">
            <a:avLst/>
          </a:prstGeom>
          <a:blipFill dpi="0" rotWithShape="0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010B127-6BBD-7DF2-C97F-0688351A0EA3}"/>
              </a:ext>
            </a:extLst>
          </p:cNvPr>
          <p:cNvSpPr/>
          <p:nvPr/>
        </p:nvSpPr>
        <p:spPr>
          <a:xfrm>
            <a:off x="6096000" y="4733366"/>
            <a:ext cx="2818504" cy="1183341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CD6F6A-9208-72AE-B429-10D8F1F89096}"/>
              </a:ext>
            </a:extLst>
          </p:cNvPr>
          <p:cNvSpPr/>
          <p:nvPr/>
        </p:nvSpPr>
        <p:spPr>
          <a:xfrm>
            <a:off x="5896985" y="2732441"/>
            <a:ext cx="3515981" cy="995333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7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B3C8B5D-CE84-7240-97E1-25B6045C7409}"/>
              </a:ext>
            </a:extLst>
          </p:cNvPr>
          <p:cNvSpPr txBox="1"/>
          <p:nvPr/>
        </p:nvSpPr>
        <p:spPr>
          <a:xfrm>
            <a:off x="464024" y="6550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各类形状渐变填充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835E1A4-6B19-404C-A8F3-9C3B06CC70DE}"/>
              </a:ext>
            </a:extLst>
          </p:cNvPr>
          <p:cNvSpPr/>
          <p:nvPr/>
        </p:nvSpPr>
        <p:spPr>
          <a:xfrm>
            <a:off x="464024" y="1583140"/>
            <a:ext cx="2620370" cy="1214651"/>
          </a:xfrm>
          <a:prstGeom prst="ellipse">
            <a:avLst/>
          </a:prstGeom>
          <a:gradFill flip="none" rotWithShape="1">
            <a:gsLst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2ED4EF0B-11E9-C64A-9E57-03A72B7FF18A}"/>
              </a:ext>
            </a:extLst>
          </p:cNvPr>
          <p:cNvSpPr/>
          <p:nvPr/>
        </p:nvSpPr>
        <p:spPr>
          <a:xfrm>
            <a:off x="464024" y="3429000"/>
            <a:ext cx="2634018" cy="1074761"/>
          </a:xfrm>
          <a:prstGeom prst="triangle">
            <a:avLst>
              <a:gd name="adj" fmla="val 52591"/>
            </a:avLst>
          </a:prstGeom>
          <a:gradFill flip="none" rotWithShape="0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剪去单角的矩形 10">
            <a:extLst>
              <a:ext uri="{FF2B5EF4-FFF2-40B4-BE49-F238E27FC236}">
                <a16:creationId xmlns:a16="http://schemas.microsoft.com/office/drawing/2014/main" id="{4B1D0521-5E49-C94D-9F6B-34C836B237CB}"/>
              </a:ext>
            </a:extLst>
          </p:cNvPr>
          <p:cNvSpPr/>
          <p:nvPr/>
        </p:nvSpPr>
        <p:spPr>
          <a:xfrm>
            <a:off x="46402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14D9F4D-1CE5-C040-A174-A2DB8148FD52}"/>
              </a:ext>
            </a:extLst>
          </p:cNvPr>
          <p:cNvSpPr/>
          <p:nvPr/>
        </p:nvSpPr>
        <p:spPr>
          <a:xfrm>
            <a:off x="3400573" y="1585412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三角形 12">
            <a:extLst>
              <a:ext uri="{FF2B5EF4-FFF2-40B4-BE49-F238E27FC236}">
                <a16:creationId xmlns:a16="http://schemas.microsoft.com/office/drawing/2014/main" id="{8C7CA774-B516-1947-B451-27846184DC53}"/>
              </a:ext>
            </a:extLst>
          </p:cNvPr>
          <p:cNvSpPr/>
          <p:nvPr/>
        </p:nvSpPr>
        <p:spPr>
          <a:xfrm>
            <a:off x="3400573" y="3431272"/>
            <a:ext cx="2634018" cy="1074761"/>
          </a:xfrm>
          <a:prstGeom prst="triangle">
            <a:avLst/>
          </a:pr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79000">
                <a:srgbClr val="FF0000"/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剪去单角的矩形 13">
            <a:extLst>
              <a:ext uri="{FF2B5EF4-FFF2-40B4-BE49-F238E27FC236}">
                <a16:creationId xmlns:a16="http://schemas.microsoft.com/office/drawing/2014/main" id="{9A131EAD-E22F-254A-93C8-B6F3D463F156}"/>
              </a:ext>
            </a:extLst>
          </p:cNvPr>
          <p:cNvSpPr/>
          <p:nvPr/>
        </p:nvSpPr>
        <p:spPr>
          <a:xfrm>
            <a:off x="3400573" y="5396550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91E1D83-D0D1-3748-AEDA-0F8DAB401D11}"/>
              </a:ext>
            </a:extLst>
          </p:cNvPr>
          <p:cNvSpPr/>
          <p:nvPr/>
        </p:nvSpPr>
        <p:spPr>
          <a:xfrm>
            <a:off x="6323474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FDAC51CB-EEAD-2647-BAE3-957048D9246F}"/>
              </a:ext>
            </a:extLst>
          </p:cNvPr>
          <p:cNvSpPr/>
          <p:nvPr/>
        </p:nvSpPr>
        <p:spPr>
          <a:xfrm>
            <a:off x="6323474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剪去单角的矩形 16">
            <a:extLst>
              <a:ext uri="{FF2B5EF4-FFF2-40B4-BE49-F238E27FC236}">
                <a16:creationId xmlns:a16="http://schemas.microsoft.com/office/drawing/2014/main" id="{4E1227E1-CF3E-1442-BEE1-8B8DD85FA819}"/>
              </a:ext>
            </a:extLst>
          </p:cNvPr>
          <p:cNvSpPr/>
          <p:nvPr/>
        </p:nvSpPr>
        <p:spPr>
          <a:xfrm>
            <a:off x="632347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E36BE9C-E9C9-D14F-B7DC-FBC7DD6A6242}"/>
              </a:ext>
            </a:extLst>
          </p:cNvPr>
          <p:cNvSpPr/>
          <p:nvPr/>
        </p:nvSpPr>
        <p:spPr>
          <a:xfrm>
            <a:off x="9107606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EA3CBD88-D532-0B43-A95E-7471DBEC1477}"/>
              </a:ext>
            </a:extLst>
          </p:cNvPr>
          <p:cNvSpPr/>
          <p:nvPr/>
        </p:nvSpPr>
        <p:spPr>
          <a:xfrm>
            <a:off x="9107606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剪去单角的矩形 19">
            <a:extLst>
              <a:ext uri="{FF2B5EF4-FFF2-40B4-BE49-F238E27FC236}">
                <a16:creationId xmlns:a16="http://schemas.microsoft.com/office/drawing/2014/main" id="{8A3FC629-E560-AF4A-9787-DD256E28D997}"/>
              </a:ext>
            </a:extLst>
          </p:cNvPr>
          <p:cNvSpPr/>
          <p:nvPr/>
        </p:nvSpPr>
        <p:spPr>
          <a:xfrm>
            <a:off x="9107606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13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F9B20E7-2C8C-3B01-F61B-856D7C4AAA3C}"/>
              </a:ext>
            </a:extLst>
          </p:cNvPr>
          <p:cNvSpPr txBox="1"/>
          <p:nvPr/>
        </p:nvSpPr>
        <p:spPr>
          <a:xfrm>
            <a:off x="763398" y="8724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各类型媒体文件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630BD46-8391-6FD8-DF6C-7A2C9855D8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4" y="1992604"/>
            <a:ext cx="2072820" cy="586791"/>
          </a:xfrm>
          <a:prstGeom prst="rect">
            <a:avLst/>
          </a:prstGeom>
        </p:spPr>
      </p:pic>
      <p:pic>
        <p:nvPicPr>
          <p:cNvPr id="13" name="video">
            <a:hlinkClick r:id="" action="ppaction://media"/>
            <a:extLst>
              <a:ext uri="{FF2B5EF4-FFF2-40B4-BE49-F238E27FC236}">
                <a16:creationId xmlns:a16="http://schemas.microsoft.com/office/drawing/2014/main" id="{D9B2ACFE-B388-B467-C326-B944717B7DEA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27234" y="2891118"/>
            <a:ext cx="2893149" cy="3857532"/>
          </a:xfrm>
          <a:prstGeom prst="rect">
            <a:avLst/>
          </a:prstGeom>
        </p:spPr>
      </p:pic>
      <p:pic>
        <p:nvPicPr>
          <p:cNvPr id="14" name="mp3">
            <a:hlinkClick r:id="" action="ppaction://media"/>
            <a:extLst>
              <a:ext uri="{FF2B5EF4-FFF2-40B4-BE49-F238E27FC236}">
                <a16:creationId xmlns:a16="http://schemas.microsoft.com/office/drawing/2014/main" id="{C62ABC7C-0E8B-CC45-964C-F788ECAD24A4}"/>
              </a:ext>
            </a:extLst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-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1316" y="1913064"/>
            <a:ext cx="1332659" cy="1332662"/>
          </a:xfrm>
          <a:prstGeom prst="rect">
            <a:avLst/>
          </a:prstGeom>
        </p:spPr>
      </p:pic>
      <p:graphicFrame>
        <p:nvGraphicFramePr>
          <p:cNvPr id="15" name="对象 14">
            <a:hlinkClick r:id="" action="ppaction://ole?verb=0"/>
            <a:extLst>
              <a:ext uri="{FF2B5EF4-FFF2-40B4-BE49-F238E27FC236}">
                <a16:creationId xmlns:a16="http://schemas.microsoft.com/office/drawing/2014/main" id="{9E75B9AA-3EF4-9722-C4F6-25907146F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259058"/>
              </p:ext>
            </p:extLst>
          </p:nvPr>
        </p:nvGraphicFramePr>
        <p:xfrm>
          <a:off x="4077773" y="3939514"/>
          <a:ext cx="4036453" cy="227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Presentation" r:id="rId11" imgW="6096052" imgH="3429125" progId="PowerPoint.Show.12">
                  <p:embed/>
                </p:oleObj>
              </mc:Choice>
              <mc:Fallback>
                <p:oleObj name="Presentation" r:id="rId11" imgW="6096052" imgH="3429125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77773" y="3939514"/>
                        <a:ext cx="4036453" cy="2270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EEEAC40C-90B0-EC5F-35E0-CAB783922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967700"/>
              </p:ext>
            </p:extLst>
          </p:nvPr>
        </p:nvGraphicFramePr>
        <p:xfrm>
          <a:off x="7703671" y="2480176"/>
          <a:ext cx="5284788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Document" r:id="rId13" imgW="5285434" imgH="198076" progId="Word.Document.12">
                  <p:embed/>
                </p:oleObj>
              </mc:Choice>
              <mc:Fallback>
                <p:oleObj name="Document" r:id="rId13" imgW="5285434" imgH="1980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03671" y="2480176"/>
                        <a:ext cx="5284788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D0CF3406-299C-7BBC-B000-75FB092F30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716018"/>
              </p:ext>
            </p:extLst>
          </p:nvPr>
        </p:nvGraphicFramePr>
        <p:xfrm>
          <a:off x="8833036" y="3466693"/>
          <a:ext cx="1227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Worksheet" r:id="rId15" imgW="1226803" imgH="533441" progId="Excel.Sheet.12">
                  <p:embed/>
                </p:oleObj>
              </mc:Choice>
              <mc:Fallback>
                <p:oleObj name="Worksheet" r:id="rId15" imgW="1226803" imgH="5334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833036" y="3466693"/>
                        <a:ext cx="122713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6578551-FD56-CB06-3BE1-E8587715C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499619"/>
              </p:ext>
            </p:extLst>
          </p:nvPr>
        </p:nvGraphicFramePr>
        <p:xfrm>
          <a:off x="10015538" y="5229225"/>
          <a:ext cx="5492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包装程序外壳对象" showAsIcon="1" r:id="rId17" imgW="548501" imgH="518242" progId="Package">
                  <p:embed/>
                </p:oleObj>
              </mc:Choice>
              <mc:Fallback>
                <p:oleObj name="包装程序外壳对象" showAsIcon="1" r:id="rId17" imgW="548501" imgH="51824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015538" y="5229225"/>
                        <a:ext cx="5492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1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24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2510FB-7491-7358-8CB4-A35D9913FBF3}"/>
              </a:ext>
            </a:extLst>
          </p:cNvPr>
          <p:cNvSpPr txBox="1"/>
          <p:nvPr/>
        </p:nvSpPr>
        <p:spPr>
          <a:xfrm>
            <a:off x="1204857" y="5916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图案、图片、纹理填充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78A036-2C8A-9715-2E2A-FA5AB17E45D9}"/>
              </a:ext>
            </a:extLst>
          </p:cNvPr>
          <p:cNvSpPr/>
          <p:nvPr/>
        </p:nvSpPr>
        <p:spPr>
          <a:xfrm>
            <a:off x="822616" y="2280122"/>
            <a:ext cx="1873956" cy="2573867"/>
          </a:xfrm>
          <a:prstGeom prst="rect">
            <a:avLst/>
          </a:prstGeom>
          <a:blipFill dpi="0" rotWithShape="1">
            <a:blip r:embed="rId2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725865-DB10-DAED-93CE-18C80C1D492C}"/>
              </a:ext>
            </a:extLst>
          </p:cNvPr>
          <p:cNvSpPr/>
          <p:nvPr/>
        </p:nvSpPr>
        <p:spPr>
          <a:xfrm>
            <a:off x="8977065" y="2280121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74132F-8541-D07E-8A54-4D6475295F21}"/>
              </a:ext>
            </a:extLst>
          </p:cNvPr>
          <p:cNvSpPr/>
          <p:nvPr/>
        </p:nvSpPr>
        <p:spPr>
          <a:xfrm>
            <a:off x="6095999" y="2280123"/>
            <a:ext cx="1649507" cy="2573866"/>
          </a:xfrm>
          <a:prstGeom prst="rect">
            <a:avLst/>
          </a:prstGeom>
          <a:blipFill dpi="0" rotWithShape="1">
            <a:blip r:embed="rId3">
              <a:alphaModFix amt="8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088BC8-FEE6-1F0A-1228-06A77C9C941C}"/>
              </a:ext>
            </a:extLst>
          </p:cNvPr>
          <p:cNvSpPr/>
          <p:nvPr/>
        </p:nvSpPr>
        <p:spPr>
          <a:xfrm>
            <a:off x="3459307" y="2280120"/>
            <a:ext cx="1873956" cy="2573867"/>
          </a:xfrm>
          <a:prstGeom prst="rect">
            <a:avLst/>
          </a:prstGeom>
          <a:blipFill dpi="0" rotWithShape="1">
            <a:blip r:embed="rId4">
              <a:alphaModFix amt="9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E9E9BDC4-5CD0-AA93-7E63-D063FEB7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1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C8B4882-9EE9-E614-F1A7-7E18B01051DC}"/>
              </a:ext>
            </a:extLst>
          </p:cNvPr>
          <p:cNvSpPr/>
          <p:nvPr/>
        </p:nvSpPr>
        <p:spPr>
          <a:xfrm>
            <a:off x="361741" y="502418"/>
            <a:ext cx="884255" cy="1457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 anchorCtr="0"/>
          <a:lstStyle/>
          <a:p>
            <a:pPr algn="ctr"/>
            <a:r>
              <a:rPr lang="zh-CN" altLang="en-US" dirty="0"/>
              <a:t>矩形啊萨达萨达萨达是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74D2645-9C0A-3BB0-A073-A1062D6541C3}"/>
              </a:ext>
            </a:extLst>
          </p:cNvPr>
          <p:cNvSpPr/>
          <p:nvPr/>
        </p:nvSpPr>
        <p:spPr>
          <a:xfrm>
            <a:off x="1557494" y="502418"/>
            <a:ext cx="1055077" cy="1457011"/>
          </a:xfrm>
          <a:prstGeom prst="roundRect">
            <a:avLst>
              <a:gd name="adj" fmla="val 42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矩形：圆角</a:t>
            </a:r>
          </a:p>
        </p:txBody>
      </p:sp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C9141C87-7335-E6C9-AB23-F6518B406FD6}"/>
              </a:ext>
            </a:extLst>
          </p:cNvPr>
          <p:cNvSpPr/>
          <p:nvPr/>
        </p:nvSpPr>
        <p:spPr>
          <a:xfrm>
            <a:off x="2873828" y="502418"/>
            <a:ext cx="1205802" cy="1457011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矩形：减去单角</a:t>
            </a:r>
          </a:p>
        </p:txBody>
      </p:sp>
      <p:sp>
        <p:nvSpPr>
          <p:cNvPr id="6" name="矩形: 剪去左右顶角 5">
            <a:extLst>
              <a:ext uri="{FF2B5EF4-FFF2-40B4-BE49-F238E27FC236}">
                <a16:creationId xmlns:a16="http://schemas.microsoft.com/office/drawing/2014/main" id="{61A3599B-D5D8-2F92-3378-74D27EC85D73}"/>
              </a:ext>
            </a:extLst>
          </p:cNvPr>
          <p:cNvSpPr/>
          <p:nvPr/>
        </p:nvSpPr>
        <p:spPr>
          <a:xfrm>
            <a:off x="4300694" y="502418"/>
            <a:ext cx="1205802" cy="1457011"/>
          </a:xfrm>
          <a:prstGeom prst="snip2SameRect">
            <a:avLst>
              <a:gd name="adj1" fmla="val 34340"/>
              <a:gd name="adj2" fmla="val 241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矩形：减去左右单角</a:t>
            </a:r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67A951DA-C34D-74DF-83A4-FD5A5575CCFA}"/>
              </a:ext>
            </a:extLst>
          </p:cNvPr>
          <p:cNvSpPr/>
          <p:nvPr/>
        </p:nvSpPr>
        <p:spPr>
          <a:xfrm>
            <a:off x="5807947" y="502418"/>
            <a:ext cx="1095270" cy="1457011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矩形：减去对角</a:t>
            </a:r>
          </a:p>
        </p:txBody>
      </p:sp>
      <p:sp>
        <p:nvSpPr>
          <p:cNvPr id="8" name="矩形: 一个圆顶角，剪去另一个顶角 7">
            <a:extLst>
              <a:ext uri="{FF2B5EF4-FFF2-40B4-BE49-F238E27FC236}">
                <a16:creationId xmlns:a16="http://schemas.microsoft.com/office/drawing/2014/main" id="{36622929-2B60-1BEF-D151-DA21F590694A}"/>
              </a:ext>
            </a:extLst>
          </p:cNvPr>
          <p:cNvSpPr/>
          <p:nvPr/>
        </p:nvSpPr>
        <p:spPr>
          <a:xfrm>
            <a:off x="7275006" y="502418"/>
            <a:ext cx="1095270" cy="1457011"/>
          </a:xfrm>
          <a:prstGeom prst="snip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矩形：圆角单角</a:t>
            </a:r>
          </a:p>
        </p:txBody>
      </p:sp>
      <p:sp>
        <p:nvSpPr>
          <p:cNvPr id="9" name="矩形: 单圆角 8">
            <a:extLst>
              <a:ext uri="{FF2B5EF4-FFF2-40B4-BE49-F238E27FC236}">
                <a16:creationId xmlns:a16="http://schemas.microsoft.com/office/drawing/2014/main" id="{2964282B-17FB-2B9E-C583-53E7FAE9EBD1}"/>
              </a:ext>
            </a:extLst>
          </p:cNvPr>
          <p:cNvSpPr/>
          <p:nvPr/>
        </p:nvSpPr>
        <p:spPr>
          <a:xfrm>
            <a:off x="8691823" y="502419"/>
            <a:ext cx="1195753" cy="1457010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矩形：单圆角</a:t>
            </a:r>
          </a:p>
        </p:txBody>
      </p:sp>
      <p:sp>
        <p:nvSpPr>
          <p:cNvPr id="10" name="矩形: 圆顶角 9">
            <a:extLst>
              <a:ext uri="{FF2B5EF4-FFF2-40B4-BE49-F238E27FC236}">
                <a16:creationId xmlns:a16="http://schemas.microsoft.com/office/drawing/2014/main" id="{30590EFA-0C05-28C2-553D-7D4ABF2CAED3}"/>
              </a:ext>
            </a:extLst>
          </p:cNvPr>
          <p:cNvSpPr/>
          <p:nvPr/>
        </p:nvSpPr>
        <p:spPr>
          <a:xfrm>
            <a:off x="9887577" y="502418"/>
            <a:ext cx="894304" cy="1457011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矩形：双圆角</a:t>
            </a:r>
          </a:p>
        </p:txBody>
      </p:sp>
      <p:sp>
        <p:nvSpPr>
          <p:cNvPr id="11" name="矩形: 对角圆角 10">
            <a:extLst>
              <a:ext uri="{FF2B5EF4-FFF2-40B4-BE49-F238E27FC236}">
                <a16:creationId xmlns:a16="http://schemas.microsoft.com/office/drawing/2014/main" id="{ACD3ACEE-E0A7-5136-2472-D408692C039C}"/>
              </a:ext>
            </a:extLst>
          </p:cNvPr>
          <p:cNvSpPr/>
          <p:nvPr/>
        </p:nvSpPr>
        <p:spPr>
          <a:xfrm>
            <a:off x="11063235" y="502418"/>
            <a:ext cx="914400" cy="1457011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矩形：对圆角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E09852-27C0-65CD-B270-31602742F6F1}"/>
              </a:ext>
            </a:extLst>
          </p:cNvPr>
          <p:cNvSpPr txBox="1"/>
          <p:nvPr/>
        </p:nvSpPr>
        <p:spPr>
          <a:xfrm>
            <a:off x="5755306" y="2065944"/>
            <a:ext cx="5681912" cy="3873823"/>
          </a:xfrm>
          <a:prstGeom prst="rect">
            <a:avLst/>
          </a:prstGeom>
          <a:noFill/>
        </p:spPr>
        <p:txBody>
          <a:bodyPr vert="horz" wrap="square" lIns="108000" tIns="180000" rIns="144000" bIns="216000" rtlCol="0" anchor="ctr">
            <a:normAutofit fontScale="77500" lnSpcReduction="20000"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横</a:t>
            </a: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</a:t>
            </a:r>
            <a:r>
              <a:rPr lang="zh-CN" altLang="en-US" sz="2800" b="1" i="1" u="sng" dirty="0">
                <a:ln w="2540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文本</a:t>
            </a:r>
            <a:endParaRPr lang="en-US" altLang="zh-CN" sz="2800" b="1" i="1" u="sng" dirty="0">
              <a:ln w="2540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320000"/>
              </a:lnSpc>
              <a:buFont typeface="+mj-lt"/>
              <a:buAutoNum type="arabicPeriod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12700" dist="38100" dir="2700000" sx="151000" sy="151000" algn="tl">
                    <a:srgbClr val="92D050">
                      <a:alpha val="43000"/>
                    </a:srgbClr>
                  </a:outerShdw>
                </a:effectLst>
              </a:rPr>
              <a:t>你好</a:t>
            </a:r>
            <a:endParaRPr lang="en-US" altLang="zh-CN" sz="2800" b="1" i="1" u="sng" dirty="0">
              <a:solidFill>
                <a:srgbClr val="FF0000"/>
              </a:solidFill>
              <a:effectLst>
                <a:outerShdw blurRad="12700" dist="38100" dir="2700000" sx="151000" sy="151000" algn="tl">
                  <a:srgbClr val="92D050">
                    <a:alpha val="43000"/>
                  </a:srgb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</a:t>
            </a:r>
            <a:br>
              <a:rPr lang="en-US" altLang="zh-CN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哈</a:t>
            </a:r>
            <a:endParaRPr lang="en-US" altLang="zh-CN" sz="28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</a:t>
            </a:r>
            <a:endParaRPr lang="zh-CN" altLang="en-US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4CCED7-0032-0A13-ACB8-AA8DB015617F}"/>
              </a:ext>
            </a:extLst>
          </p:cNvPr>
          <p:cNvSpPr txBox="1"/>
          <p:nvPr/>
        </p:nvSpPr>
        <p:spPr>
          <a:xfrm>
            <a:off x="1418059" y="2481943"/>
            <a:ext cx="1194512" cy="646331"/>
          </a:xfrm>
          <a:prstGeom prst="rect">
            <a:avLst/>
          </a:prstGeom>
          <a:noFill/>
        </p:spPr>
        <p:txBody>
          <a:bodyPr vert="eaVert" wrap="square" lIns="180000" tIns="93600" rIns="180000" bIns="93600" rtlCol="0">
            <a:spAutoFit/>
          </a:bodyPr>
          <a:lstStyle/>
          <a:p>
            <a:r>
              <a:rPr lang="zh-CN" altLang="en-US" dirty="0"/>
              <a:t>纵向文本框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04006F4-5AA3-BE78-06F8-7F5B1F599A2F}"/>
              </a:ext>
            </a:extLst>
          </p:cNvPr>
          <p:cNvSpPr/>
          <p:nvPr/>
        </p:nvSpPr>
        <p:spPr>
          <a:xfrm>
            <a:off x="2873828" y="2481943"/>
            <a:ext cx="1205802" cy="7335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椭圆</a:t>
            </a: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714BFAB6-B9BD-CA19-3459-3E0A9DF66FC1}"/>
              </a:ext>
            </a:extLst>
          </p:cNvPr>
          <p:cNvSpPr/>
          <p:nvPr/>
        </p:nvSpPr>
        <p:spPr>
          <a:xfrm>
            <a:off x="4431323" y="2527160"/>
            <a:ext cx="1075173" cy="55589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等腰三角形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9D2C4AA-221B-193E-603F-0D13946DF918}"/>
              </a:ext>
            </a:extLst>
          </p:cNvPr>
          <p:cNvSpPr/>
          <p:nvPr/>
        </p:nvSpPr>
        <p:spPr>
          <a:xfrm>
            <a:off x="462224" y="3758084"/>
            <a:ext cx="783772" cy="4119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加号 16">
            <a:extLst>
              <a:ext uri="{FF2B5EF4-FFF2-40B4-BE49-F238E27FC236}">
                <a16:creationId xmlns:a16="http://schemas.microsoft.com/office/drawing/2014/main" id="{CE21664A-6F9C-5A45-F69A-EFC44FF217C0}"/>
              </a:ext>
            </a:extLst>
          </p:cNvPr>
          <p:cNvSpPr/>
          <p:nvPr/>
        </p:nvSpPr>
        <p:spPr>
          <a:xfrm>
            <a:off x="462224" y="4762919"/>
            <a:ext cx="783772" cy="773723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公式加</a:t>
            </a:r>
          </a:p>
        </p:txBody>
      </p:sp>
      <p:sp>
        <p:nvSpPr>
          <p:cNvPr id="18" name="流程图: 内部贮存 17">
            <a:extLst>
              <a:ext uri="{FF2B5EF4-FFF2-40B4-BE49-F238E27FC236}">
                <a16:creationId xmlns:a16="http://schemas.microsoft.com/office/drawing/2014/main" id="{6A378302-A0F7-58BE-57AB-364C42CD75F0}"/>
              </a:ext>
            </a:extLst>
          </p:cNvPr>
          <p:cNvSpPr/>
          <p:nvPr/>
        </p:nvSpPr>
        <p:spPr>
          <a:xfrm>
            <a:off x="462224" y="5898382"/>
            <a:ext cx="984739" cy="844062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流程图</a:t>
            </a: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031978E8-7978-5DD0-5464-5064F4FC053C}"/>
              </a:ext>
            </a:extLst>
          </p:cNvPr>
          <p:cNvSpPr/>
          <p:nvPr/>
        </p:nvSpPr>
        <p:spPr>
          <a:xfrm>
            <a:off x="2230320" y="4002856"/>
            <a:ext cx="1791432" cy="1791432"/>
          </a:xfrm>
          <a:custGeom>
            <a:avLst/>
            <a:gdLst>
              <a:gd name="connsiteX0" fmla="*/ 149286 w 1791432"/>
              <a:gd name="connsiteY0" fmla="*/ 0 h 1791432"/>
              <a:gd name="connsiteX1" fmla="*/ 1407269 w 1791432"/>
              <a:gd name="connsiteY1" fmla="*/ 0 h 1791432"/>
              <a:gd name="connsiteX2" fmla="*/ 1791432 w 1791432"/>
              <a:gd name="connsiteY2" fmla="*/ 358585 h 1791432"/>
              <a:gd name="connsiteX3" fmla="*/ 1791432 w 1791432"/>
              <a:gd name="connsiteY3" fmla="*/ 1642146 h 1791432"/>
              <a:gd name="connsiteX4" fmla="*/ 1642146 w 1791432"/>
              <a:gd name="connsiteY4" fmla="*/ 1791432 h 1791432"/>
              <a:gd name="connsiteX5" fmla="*/ 149286 w 1791432"/>
              <a:gd name="connsiteY5" fmla="*/ 1791432 h 1791432"/>
              <a:gd name="connsiteX6" fmla="*/ 0 w 1791432"/>
              <a:gd name="connsiteY6" fmla="*/ 1642146 h 1791432"/>
              <a:gd name="connsiteX7" fmla="*/ 0 w 1791432"/>
              <a:gd name="connsiteY7" fmla="*/ 149286 h 1791432"/>
              <a:gd name="connsiteX8" fmla="*/ 149286 w 1791432"/>
              <a:gd name="connsiteY8" fmla="*/ 0 h 179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1432" h="1791432" extrusionOk="0">
                <a:moveTo>
                  <a:pt x="149286" y="0"/>
                </a:moveTo>
                <a:cubicBezTo>
                  <a:pt x="569611" y="-32113"/>
                  <a:pt x="1262905" y="-112017"/>
                  <a:pt x="1407269" y="0"/>
                </a:cubicBezTo>
                <a:cubicBezTo>
                  <a:pt x="1566882" y="192148"/>
                  <a:pt x="1606597" y="246037"/>
                  <a:pt x="1791432" y="358585"/>
                </a:cubicBezTo>
                <a:cubicBezTo>
                  <a:pt x="1838045" y="780191"/>
                  <a:pt x="1754520" y="1192042"/>
                  <a:pt x="1791432" y="1642146"/>
                </a:cubicBezTo>
                <a:cubicBezTo>
                  <a:pt x="1780304" y="1718506"/>
                  <a:pt x="1737525" y="1797610"/>
                  <a:pt x="1642146" y="1791432"/>
                </a:cubicBezTo>
                <a:cubicBezTo>
                  <a:pt x="1405377" y="1661706"/>
                  <a:pt x="627508" y="1749630"/>
                  <a:pt x="149286" y="1791432"/>
                </a:cubicBezTo>
                <a:cubicBezTo>
                  <a:pt x="59034" y="1790237"/>
                  <a:pt x="-8005" y="1732131"/>
                  <a:pt x="0" y="1642146"/>
                </a:cubicBezTo>
                <a:cubicBezTo>
                  <a:pt x="61231" y="1167461"/>
                  <a:pt x="52242" y="430706"/>
                  <a:pt x="0" y="149286"/>
                </a:cubicBezTo>
                <a:cubicBezTo>
                  <a:pt x="5130" y="69710"/>
                  <a:pt x="73704" y="1651"/>
                  <a:pt x="149286" y="0"/>
                </a:cubicBezTo>
                <a:close/>
              </a:path>
            </a:pathLst>
          </a:custGeom>
          <a:noFill/>
          <a:ln w="198438" cap="rnd" cmpd="thinThick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49286 w 1791432"/>
                      <a:gd name="connsiteY0" fmla="*/ 0 h 1791432"/>
                      <a:gd name="connsiteX1" fmla="*/ 1407269 w 1791432"/>
                      <a:gd name="connsiteY1" fmla="*/ 0 h 1791432"/>
                      <a:gd name="connsiteX2" fmla="*/ 1791432 w 1791432"/>
                      <a:gd name="connsiteY2" fmla="*/ 358585 h 1791432"/>
                      <a:gd name="connsiteX3" fmla="*/ 1791432 w 1791432"/>
                      <a:gd name="connsiteY3" fmla="*/ 1642146 h 1791432"/>
                      <a:gd name="connsiteX4" fmla="*/ 1642146 w 1791432"/>
                      <a:gd name="connsiteY4" fmla="*/ 1791432 h 1791432"/>
                      <a:gd name="connsiteX5" fmla="*/ 149286 w 1791432"/>
                      <a:gd name="connsiteY5" fmla="*/ 1791432 h 1791432"/>
                      <a:gd name="connsiteX6" fmla="*/ 0 w 1791432"/>
                      <a:gd name="connsiteY6" fmla="*/ 1642146 h 1791432"/>
                      <a:gd name="connsiteX7" fmla="*/ 0 w 1791432"/>
                      <a:gd name="connsiteY7" fmla="*/ 149286 h 1791432"/>
                      <a:gd name="connsiteX8" fmla="*/ 149286 w 1791432"/>
                      <a:gd name="connsiteY8" fmla="*/ 0 h 1791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91432" h="1791432">
                        <a:moveTo>
                          <a:pt x="149286" y="0"/>
                        </a:moveTo>
                        <a:lnTo>
                          <a:pt x="1407269" y="0"/>
                        </a:lnTo>
                        <a:lnTo>
                          <a:pt x="1791432" y="358585"/>
                        </a:lnTo>
                        <a:lnTo>
                          <a:pt x="1791432" y="1642146"/>
                        </a:lnTo>
                        <a:cubicBezTo>
                          <a:pt x="1791432" y="1724594"/>
                          <a:pt x="1724594" y="1791432"/>
                          <a:pt x="1642146" y="1791432"/>
                        </a:cubicBezTo>
                        <a:lnTo>
                          <a:pt x="149286" y="1791432"/>
                        </a:lnTo>
                        <a:cubicBezTo>
                          <a:pt x="66838" y="1791432"/>
                          <a:pt x="0" y="1724594"/>
                          <a:pt x="0" y="1642146"/>
                        </a:cubicBezTo>
                        <a:lnTo>
                          <a:pt x="0" y="149286"/>
                        </a:lnTo>
                        <a:cubicBezTo>
                          <a:pt x="0" y="66838"/>
                          <a:pt x="66838" y="0"/>
                          <a:pt x="149286" y="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D646C1EB-D376-20A6-AD70-45E1D9F78550}"/>
              </a:ext>
            </a:extLst>
          </p:cNvPr>
          <p:cNvSpPr/>
          <p:nvPr/>
        </p:nvSpPr>
        <p:spPr>
          <a:xfrm>
            <a:off x="2628416" y="4002856"/>
            <a:ext cx="498018" cy="398096"/>
          </a:xfrm>
          <a:custGeom>
            <a:avLst/>
            <a:gdLst>
              <a:gd name="connsiteX0" fmla="*/ 497620 w 498018"/>
              <a:gd name="connsiteY0" fmla="*/ 367443 h 398096"/>
              <a:gd name="connsiteX1" fmla="*/ 447858 w 498018"/>
              <a:gd name="connsiteY1" fmla="*/ 398096 h 398096"/>
              <a:gd name="connsiteX2" fmla="*/ 49762 w 498018"/>
              <a:gd name="connsiteY2" fmla="*/ 398096 h 398096"/>
              <a:gd name="connsiteX3" fmla="*/ 0 w 498018"/>
              <a:gd name="connsiteY3" fmla="*/ 367443 h 398096"/>
              <a:gd name="connsiteX4" fmla="*/ 0 w 498018"/>
              <a:gd name="connsiteY4" fmla="*/ 0 h 398096"/>
              <a:gd name="connsiteX5" fmla="*/ 498018 w 498018"/>
              <a:gd name="connsiteY5" fmla="*/ 0 h 398096"/>
              <a:gd name="connsiteX6" fmla="*/ 497620 w 498018"/>
              <a:gd name="connsiteY6" fmla="*/ 367443 h 39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8018" h="398096">
                <a:moveTo>
                  <a:pt x="497620" y="367443"/>
                </a:moveTo>
                <a:cubicBezTo>
                  <a:pt x="497620" y="384362"/>
                  <a:pt x="475327" y="398096"/>
                  <a:pt x="447858" y="398096"/>
                </a:cubicBezTo>
                <a:lnTo>
                  <a:pt x="49762" y="398096"/>
                </a:lnTo>
                <a:cubicBezTo>
                  <a:pt x="22293" y="398096"/>
                  <a:pt x="0" y="384362"/>
                  <a:pt x="0" y="367443"/>
                </a:cubicBezTo>
                <a:lnTo>
                  <a:pt x="0" y="0"/>
                </a:lnTo>
                <a:lnTo>
                  <a:pt x="498018" y="0"/>
                </a:lnTo>
                <a:lnTo>
                  <a:pt x="497620" y="367443"/>
                </a:lnTo>
                <a:close/>
              </a:path>
            </a:pathLst>
          </a:custGeom>
          <a:noFill/>
          <a:ln w="198438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2F190F6C-B06F-F395-BE16-8BAC0BF221B9}"/>
              </a:ext>
            </a:extLst>
          </p:cNvPr>
          <p:cNvSpPr/>
          <p:nvPr/>
        </p:nvSpPr>
        <p:spPr>
          <a:xfrm>
            <a:off x="2379606" y="4002856"/>
            <a:ext cx="1257983" cy="1393336"/>
          </a:xfrm>
          <a:custGeom>
            <a:avLst/>
            <a:gdLst>
              <a:gd name="connsiteX0" fmla="*/ 0 w 1257983"/>
              <a:gd name="connsiteY0" fmla="*/ 0 h 1393336"/>
              <a:gd name="connsiteX1" fmla="*/ 1257983 w 1257983"/>
              <a:gd name="connsiteY1" fmla="*/ 0 h 1393336"/>
              <a:gd name="connsiteX2" fmla="*/ 248810 w 1257983"/>
              <a:gd name="connsiteY2" fmla="*/ 995240 h 1393336"/>
              <a:gd name="connsiteX3" fmla="*/ 1244050 w 1257983"/>
              <a:gd name="connsiteY3" fmla="*/ 995240 h 1393336"/>
              <a:gd name="connsiteX4" fmla="*/ 248810 w 1257983"/>
              <a:gd name="connsiteY4" fmla="*/ 1393336 h 1393336"/>
              <a:gd name="connsiteX5" fmla="*/ 746828 w 1257983"/>
              <a:gd name="connsiteY5" fmla="*/ 1393336 h 139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7983" h="1393336">
                <a:moveTo>
                  <a:pt x="0" y="0"/>
                </a:moveTo>
                <a:lnTo>
                  <a:pt x="1257983" y="0"/>
                </a:lnTo>
                <a:moveTo>
                  <a:pt x="248810" y="995240"/>
                </a:moveTo>
                <a:lnTo>
                  <a:pt x="1244050" y="995240"/>
                </a:lnTo>
                <a:moveTo>
                  <a:pt x="248810" y="1393336"/>
                </a:moveTo>
                <a:lnTo>
                  <a:pt x="746828" y="1393336"/>
                </a:lnTo>
              </a:path>
            </a:pathLst>
          </a:custGeom>
          <a:noFill/>
          <a:ln w="198438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CD59AC5-F4C7-A9D2-BCB1-259A57E14AE3}"/>
              </a:ext>
            </a:extLst>
          </p:cNvPr>
          <p:cNvSpPr txBox="1"/>
          <p:nvPr/>
        </p:nvSpPr>
        <p:spPr>
          <a:xfrm>
            <a:off x="9083040" y="2458720"/>
            <a:ext cx="1361440" cy="369332"/>
          </a:xfrm>
          <a:custGeom>
            <a:avLst/>
            <a:gdLst>
              <a:gd name="connsiteX0" fmla="*/ 0 w 1361440"/>
              <a:gd name="connsiteY0" fmla="*/ 0 h 954593"/>
              <a:gd name="connsiteX1" fmla="*/ 1361440 w 1361440"/>
              <a:gd name="connsiteY1" fmla="*/ 0 h 954593"/>
              <a:gd name="connsiteX2" fmla="*/ 1361440 w 1361440"/>
              <a:gd name="connsiteY2" fmla="*/ 954593 h 954593"/>
              <a:gd name="connsiteX3" fmla="*/ 0 w 1361440"/>
              <a:gd name="connsiteY3" fmla="*/ 954593 h 954593"/>
              <a:gd name="connsiteX4" fmla="*/ 0 w 1361440"/>
              <a:gd name="connsiteY4" fmla="*/ 0 h 954593"/>
              <a:gd name="connsiteX0" fmla="*/ 0 w 1361440"/>
              <a:gd name="connsiteY0" fmla="*/ 756753 h 1711346"/>
              <a:gd name="connsiteX1" fmla="*/ 772160 w 1361440"/>
              <a:gd name="connsiteY1" fmla="*/ 0 h 1711346"/>
              <a:gd name="connsiteX2" fmla="*/ 1361440 w 1361440"/>
              <a:gd name="connsiteY2" fmla="*/ 756753 h 1711346"/>
              <a:gd name="connsiteX3" fmla="*/ 1361440 w 1361440"/>
              <a:gd name="connsiteY3" fmla="*/ 1711346 h 1711346"/>
              <a:gd name="connsiteX4" fmla="*/ 0 w 1361440"/>
              <a:gd name="connsiteY4" fmla="*/ 1711346 h 1711346"/>
              <a:gd name="connsiteX5" fmla="*/ 0 w 1361440"/>
              <a:gd name="connsiteY5" fmla="*/ 756753 h 1711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1440" h="1711346">
                <a:moveTo>
                  <a:pt x="0" y="756753"/>
                </a:moveTo>
                <a:cubicBezTo>
                  <a:pt x="311573" y="755115"/>
                  <a:pt x="460587" y="1638"/>
                  <a:pt x="772160" y="0"/>
                </a:cubicBezTo>
                <a:lnTo>
                  <a:pt x="1361440" y="756753"/>
                </a:lnTo>
                <a:lnTo>
                  <a:pt x="1361440" y="1711346"/>
                </a:lnTo>
                <a:lnTo>
                  <a:pt x="0" y="1711346"/>
                </a:lnTo>
                <a:lnTo>
                  <a:pt x="0" y="75675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11125">
            <a:solidFill>
              <a:schemeClr val="accent1">
                <a:shade val="15000"/>
                <a:alpha val="92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阿松大</a:t>
            </a:r>
          </a:p>
        </p:txBody>
      </p:sp>
    </p:spTree>
    <p:extLst>
      <p:ext uri="{BB962C8B-B14F-4D97-AF65-F5344CB8AC3E}">
        <p14:creationId xmlns:p14="http://schemas.microsoft.com/office/powerpoint/2010/main" val="413019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星形: 五角 3">
            <a:extLst>
              <a:ext uri="{FF2B5EF4-FFF2-40B4-BE49-F238E27FC236}">
                <a16:creationId xmlns:a16="http://schemas.microsoft.com/office/drawing/2014/main" id="{5A63396C-7BF7-38CA-CB04-564722381953}"/>
              </a:ext>
            </a:extLst>
          </p:cNvPr>
          <p:cNvSpPr/>
          <p:nvPr/>
        </p:nvSpPr>
        <p:spPr>
          <a:xfrm>
            <a:off x="2139351" y="2035834"/>
            <a:ext cx="2570672" cy="2294626"/>
          </a:xfrm>
          <a:prstGeom prst="star5">
            <a:avLst/>
          </a:prstGeom>
          <a:effectLst>
            <a:glow rad="279400">
              <a:schemeClr val="accent2">
                <a:satMod val="175000"/>
                <a:alpha val="42000"/>
              </a:schemeClr>
            </a:glow>
            <a:outerShdw blurRad="165100" dist="241300" dir="2280000" sx="155000" sy="155000" algn="ctr" rotWithShape="0">
              <a:prstClr val="black">
                <a:alpha val="40000"/>
              </a:prstClr>
            </a:outerShdw>
            <a:reflection blurRad="292100" endPos="86000" dist="114300" dir="5400000" sy="-100000" algn="bl" rotWithShape="0"/>
            <a:softEdge rad="63500"/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37300E-41E8-849F-8591-839A2B8AB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 trans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0000">
            <a:off x="6220266" y="2600325"/>
            <a:ext cx="4191000" cy="1657350"/>
          </a:xfrm>
          <a:prstGeom prst="rect">
            <a:avLst/>
          </a:prstGeom>
          <a:solidFill>
            <a:schemeClr val="accent1"/>
          </a:solidFill>
          <a:effectLst>
            <a:glow rad="1092200">
              <a:schemeClr val="accent4">
                <a:satMod val="175000"/>
                <a:alpha val="9000"/>
              </a:schemeClr>
            </a:glow>
            <a:outerShdw blurRad="406400" dist="419100" dir="2580000" sx="124000" sy="124000" algn="l" rotWithShape="0">
              <a:prstClr val="black">
                <a:alpha val="40000"/>
              </a:prstClr>
            </a:outerShdw>
            <a:reflection blurRad="50800" stA="53000" endPos="67000" dist="330200" dir="5400000" sy="-100000" algn="bl" rotWithShape="0"/>
            <a:softEdge rad="127000"/>
          </a:effectLst>
          <a:scene3d>
            <a:camera prst="isometricOffAxis1Right"/>
            <a:lightRig rig="threePt" dir="t"/>
          </a:scene3d>
          <a:sp3d prstMaterial="dkEdge">
            <a:bevelT w="342900" prst="relaxedInset"/>
          </a:sp3d>
        </p:spPr>
      </p:pic>
    </p:spTree>
    <p:extLst>
      <p:ext uri="{BB962C8B-B14F-4D97-AF65-F5344CB8AC3E}">
        <p14:creationId xmlns:p14="http://schemas.microsoft.com/office/powerpoint/2010/main" val="1768162977"/>
      </p:ext>
    </p:extLst>
  </p:cSld>
  <p:clrMapOvr>
    <a:masterClrMapping/>
  </p:clrMapOvr>
</p:sld>
</file>

<file path=ppt/theme/theme1.xml><?xml version="1.0" encoding="utf-8"?>
<a:theme xmlns:a="http://schemas.openxmlformats.org/drawingml/2006/main" name="测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8212</TotalTime>
  <Words>145</Words>
  <Application>Microsoft Macintosh PowerPoint</Application>
  <PresentationFormat>宽屏</PresentationFormat>
  <Paragraphs>48</Paragraphs>
  <Slides>11</Slides>
  <Notes>1</Notes>
  <HiddenSlides>0</HiddenSlides>
  <MMClips>2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Arial</vt:lpstr>
      <vt:lpstr>测试</vt:lpstr>
      <vt:lpstr>自定义设计方案</vt:lpstr>
      <vt:lpstr>Presentation</vt:lpstr>
      <vt:lpstr>Document</vt:lpstr>
      <vt:lpstr>Worksheet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krito misaka</dc:creator>
  <cp:lastModifiedBy>Microsoft Office User</cp:lastModifiedBy>
  <cp:revision>175</cp:revision>
  <dcterms:created xsi:type="dcterms:W3CDTF">2024-02-26T07:07:16Z</dcterms:created>
  <dcterms:modified xsi:type="dcterms:W3CDTF">2024-04-25T14:53:42Z</dcterms:modified>
</cp:coreProperties>
</file>