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ptx" ContentType="application/vnd.openxmlformats-officedocument.presentationml.presentation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wdp" ContentType="image/vnd.ms-photo"/>
  <Default Extension="mp4" ContentType="video/mp4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0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158388264785071"/>
          <c:y val="0.11433611289288"/>
          <c:w val="0.94609599851453"/>
          <c:h val="0.727934573444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22256276"/>
        <c:axId val="501909773"/>
      </c:barChart>
      <c:catAx>
        <c:axId val="5222562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1909773"/>
        <c:crosses val="autoZero"/>
        <c:auto val="1"/>
        <c:lblAlgn val="ctr"/>
        <c:lblOffset val="100"/>
        <c:noMultiLvlLbl val="0"/>
      </c:catAx>
      <c:valAx>
        <c:axId val="50190977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22562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Presentation1.pptx"/><Relationship Id="rId8" Type="http://schemas.microsoft.com/office/2007/relationships/hdphoto" Target="../media/image7.wdp"/><Relationship Id="rId7" Type="http://schemas.openxmlformats.org/officeDocument/2006/relationships/image" Target="../media/image6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0.emf"/><Relationship Id="rId13" Type="http://schemas.openxmlformats.org/officeDocument/2006/relationships/package" Target="../embeddings/Workbook1.xlsx"/><Relationship Id="rId12" Type="http://schemas.openxmlformats.org/officeDocument/2006/relationships/image" Target="../media/image9.emf"/><Relationship Id="rId11" Type="http://schemas.openxmlformats.org/officeDocument/2006/relationships/package" Target="../embeddings/Document1.docx"/><Relationship Id="rId10" Type="http://schemas.openxmlformats.org/officeDocument/2006/relationships/image" Target="../media/image8.e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microsoft.com/office/2007/relationships/hdphoto" Target="../media/image15.wdp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/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  <a:endParaRPr lang="zh-CN" altLang="en-US" dirty="0"/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2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/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8087" y="2570922"/>
            <a:ext cx="3326296" cy="858078"/>
          </a:xfrm>
          <a:prstGeom prst="rect">
            <a:avLst/>
          </a:prstGeom>
          <a:effectLst>
            <a:glow rad="711200">
              <a:schemeClr val="accent1">
                <a:alpha val="40000"/>
              </a:schemeClr>
            </a:glow>
            <a:outerShdw blurRad="50800" dist="254000" dir="5400000" algn="ctr" rotWithShape="0">
              <a:srgbClr val="000000">
                <a:alpha val="15000"/>
              </a:srgbClr>
            </a:outerShdw>
            <a:reflection blurRad="101600" stA="53000" endPos="65000" dist="50800" dir="5400000" sy="-100000" algn="bl" rotWithShape="0"/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778635" y="1466215"/>
            <a:ext cx="9785985" cy="2880360"/>
            <a:chOff x="2801" y="2309"/>
            <a:chExt cx="15411" cy="4536"/>
          </a:xfrm>
        </p:grpSpPr>
        <p:grpSp>
          <p:nvGrpSpPr>
            <p:cNvPr id="3" name="Group 2"/>
            <p:cNvGrpSpPr/>
            <p:nvPr/>
          </p:nvGrpSpPr>
          <p:grpSpPr>
            <a:xfrm>
              <a:off x="2801" y="2309"/>
              <a:ext cx="11781" cy="4536"/>
              <a:chOff x="2801" y="2309"/>
              <a:chExt cx="11781" cy="4536"/>
            </a:xfrm>
          </p:grpSpPr>
          <p:graphicFrame>
            <p:nvGraphicFramePr>
              <p:cNvPr id="4" name="Chart 3"/>
              <p:cNvGraphicFramePr/>
              <p:nvPr/>
            </p:nvGraphicFramePr>
            <p:xfrm>
              <a:off x="2801" y="2309"/>
              <a:ext cx="6065" cy="45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sp>
            <p:nvSpPr>
              <p:cNvPr id="2" name="Round Single Corner Rectangle 1"/>
              <p:cNvSpPr/>
              <p:nvPr/>
            </p:nvSpPr>
            <p:spPr>
              <a:xfrm>
                <a:off x="10448" y="2391"/>
                <a:ext cx="4135" cy="4259"/>
              </a:xfrm>
              <a:prstGeom prst="round1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" name="Hexagon 4"/>
            <p:cNvSpPr/>
            <p:nvPr/>
          </p:nvSpPr>
          <p:spPr>
            <a:xfrm>
              <a:off x="15296" y="2864"/>
              <a:ext cx="2917" cy="2645"/>
            </a:xfrm>
            <a:prstGeom prst="hexagon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1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  <a:endParaRPr lang="zh-CN" altLang="en-US" dirty="0"/>
          </a:p>
        </p:txBody>
      </p:sp>
      <p:sp useBgFill="1">
        <p:nvSpPr>
          <p:cNvPr id="11" name="矩形 10"/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2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1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/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/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/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/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/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/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Presentation" r:id="rId9" imgW="6087110" imgH="3424555" progId="PowerPoint.Show.12">
                  <p:embed/>
                </p:oleObj>
              </mc:Choice>
              <mc:Fallback>
                <p:oleObj name="Presentation" r:id="rId9" imgW="6087110" imgH="3424555" progId="PowerPoint.Show.12">
                  <p:embed/>
                  <p:pic>
                    <p:nvPicPr>
                      <p:cNvPr id="0" name="Picture 1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11" imgW="5278120" imgH="199390" progId="Word.Document.12">
                  <p:embed/>
                </p:oleObj>
              </mc:Choice>
              <mc:Fallback>
                <p:oleObj name="Document" r:id="rId11" imgW="5278120" imgH="199390" progId="Word.Document.12">
                  <p:embed/>
                  <p:pic>
                    <p:nvPicPr>
                      <p:cNvPr id="0" name="Picture 1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Worksheet" r:id="rId13" imgW="1194435" imgH="523875" progId="Excel.Sheet.12">
                  <p:embed/>
                </p:oleObj>
              </mc:Choice>
              <mc:Fallback>
                <p:oleObj name="Worksheet" r:id="rId13" imgW="1194435" imgH="523875" progId="Excel.Sheet.12">
                  <p:embed/>
                  <p:pic>
                    <p:nvPicPr>
                      <p:cNvPr id="0" name="Picture 1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包装程序外壳对象" showAsIcon="1" r:id="rId15" imgW="538480" imgH="508635" progId="Package">
                  <p:embed/>
                </p:oleObj>
              </mc:Choice>
              <mc:Fallback>
                <p:oleObj name="包装程序外壳对象" showAsIcon="1" r:id="rId15" imgW="538480" imgH="508635" progId="Package">
                  <p:embed/>
                  <p:pic>
                    <p:nvPicPr>
                      <p:cNvPr id="0" name="Picture 1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1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2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3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  <a:endParaRPr lang="zh-CN" altLang="en-US" dirty="0"/>
          </a:p>
        </p:txBody>
      </p:sp>
      <p:sp>
        <p:nvSpPr>
          <p:cNvPr id="5" name="矩形: 剪去单角 4"/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  <a:endParaRPr lang="zh-CN" altLang="en-US" dirty="0"/>
          </a:p>
        </p:txBody>
      </p:sp>
      <p:sp>
        <p:nvSpPr>
          <p:cNvPr id="6" name="矩形: 剪去左右顶角 5"/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  <a:endParaRPr lang="zh-CN" altLang="en-US" dirty="0"/>
          </a:p>
        </p:txBody>
      </p:sp>
      <p:sp>
        <p:nvSpPr>
          <p:cNvPr id="7" name="矩形: 剪去对角 6"/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  <a:endParaRPr lang="zh-CN" altLang="en-US" dirty="0"/>
          </a:p>
        </p:txBody>
      </p:sp>
      <p:sp>
        <p:nvSpPr>
          <p:cNvPr id="8" name="矩形: 一个圆顶角，剪去另一个顶角 7"/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  <a:endParaRPr lang="zh-CN" altLang="en-US" dirty="0"/>
          </a:p>
        </p:txBody>
      </p:sp>
      <p:sp>
        <p:nvSpPr>
          <p:cNvPr id="9" name="矩形: 单圆角 8"/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  <a:endParaRPr lang="zh-CN" altLang="en-US" dirty="0"/>
          </a:p>
        </p:txBody>
      </p:sp>
      <p:sp>
        <p:nvSpPr>
          <p:cNvPr id="10" name="矩形: 圆顶角 9"/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  <a:endParaRPr lang="zh-CN" altLang="en-US" dirty="0"/>
          </a:p>
        </p:txBody>
      </p:sp>
      <p:sp>
        <p:nvSpPr>
          <p:cNvPr id="11" name="矩形: 对角圆角 10"/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/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  <a:endParaRPr lang="zh-CN" altLang="en-US" dirty="0"/>
          </a:p>
        </p:txBody>
      </p:sp>
      <p:sp>
        <p:nvSpPr>
          <p:cNvPr id="18" name="流程图: 内部贮存 17"/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  <a:endParaRPr lang="zh-CN" altLang="en-US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-1" fmla="*/ 0 w 1361440"/>
              <a:gd name="connsiteY0-2" fmla="*/ 756753 h 1711346"/>
              <a:gd name="connsiteX1-3" fmla="*/ 772160 w 1361440"/>
              <a:gd name="connsiteY1-4" fmla="*/ 0 h 1711346"/>
              <a:gd name="connsiteX2-5" fmla="*/ 1361440 w 1361440"/>
              <a:gd name="connsiteY2-6" fmla="*/ 756753 h 1711346"/>
              <a:gd name="connsiteX3-7" fmla="*/ 1361440 w 1361440"/>
              <a:gd name="connsiteY3-8" fmla="*/ 1711346 h 1711346"/>
              <a:gd name="connsiteX4-9" fmla="*/ 0 w 1361440"/>
              <a:gd name="connsiteY4-10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/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Presentation</Application>
  <PresentationFormat>宽屏</PresentationFormat>
  <Paragraphs>85</Paragraphs>
  <Slides>12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测试</vt:lpstr>
      <vt:lpstr>自定义设计方案</vt:lpstr>
      <vt:lpstr>Word.Document.12</vt:lpstr>
      <vt:lpstr>PowerPoint.Show.12</vt:lpstr>
      <vt:lpstr>Excel.Sheet.12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howlw</cp:lastModifiedBy>
  <cp:revision>187</cp:revision>
  <dcterms:created xsi:type="dcterms:W3CDTF">2024-02-26T07:07:00Z</dcterms:created>
  <dcterms:modified xsi:type="dcterms:W3CDTF">2024-05-11T10:26:09Z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3F358BBE59074B9AAD039166EBA7A1AA_12</vt:lpwstr>
  </property>
  <property fmtid="{D5CDD505-2E9C-101B-9397-08002B2CF9AE}" pid="3" name="KSOProductBuildVer">
    <vt:lpwstr>1033-12.2.0.16909</vt:lpwstr>
  </property>
</Properties>
</file>