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51" d="100"/>
          <a:sy n="51" d="100"/>
        </p:scale>
        <p:origin x="53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6BFB2-9D4E-1B19-BBE7-B24BBDB06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408723-3B44-A335-C7A7-18F453DBF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B701E-D599-D955-7CBB-5E5D2E38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E0478-150A-DA41-01CA-6360459B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F1F3A-5864-E18F-E01D-04E592EC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13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5790F-C323-1487-AFF2-59924E77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7A0686-9EA6-2343-7D2F-EBD4B63E9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709AE-C530-E162-79C0-F2649527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7B673-A115-3646-06D4-244FAE97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12888-4FDC-C201-732F-FEA6B7D8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59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3EEB62-C5AC-7943-6D07-79C36D843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158AFD-E61A-2C5A-2A4C-5DC875EDA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084C4-AFAD-AC6E-0F16-C3AEA497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33021-F879-7FD1-F8AE-B0445DAC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85A25-E0EE-4CFE-7D37-26FDAE1C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4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443AC-7A1F-7306-822C-8EB8D76A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C8347-E7F7-CA94-054E-A96121982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F8A82A-4A48-A9C7-A509-7C856161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08590-0EAC-5250-A639-94F1DF65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26C07-036F-7DC2-8366-3CD0B33F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82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680B9-C9E1-BDF7-CC73-536AED56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ACF7A0-5EB5-7100-F3B8-6AC32D0AC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56EBE-52F8-2E04-6671-99519EC0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B639B8-CEAF-79C7-BF8C-CB8BFD93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92793-81EC-338A-A11B-8C36C191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0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CABEA-4520-D656-0B57-6267A488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0E9C1-9EE0-69CF-D4E1-6C5F675F0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A1BC64-BE81-B8E2-C6EC-C315A8FF3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2C64A0-802D-0AD7-B24A-9B7F8FBE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78FA37-48A5-5277-C7EA-BB0D7C85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B63173-B07A-1E0E-E44A-70DD961D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55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472AC-7748-3A4A-C6A3-163A6583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5FAA42-3A8D-45AE-35F7-EC47E381A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62F4B8-CE62-035C-BDB6-C1EEB9040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021769-E560-19EC-A014-CF59E4AB3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77DF-55C1-E6DE-A64C-72FDA3099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80D2A3-9D44-5139-19E9-5E7DAD01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437EFE-431A-D65C-A2E7-063FEEF8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6F7527-241A-4F5D-45D9-A671ACDF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44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EA76D-4C96-E111-9C0B-C826D675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39F3C4-90B1-0E7D-B4F4-A1B9B4FB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017848-A766-F188-66A7-C9036AE1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1F5FB8-8665-BEAF-617D-9984DB13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23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90C0F2-48BD-4D88-846A-3D85B025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9E9F8C-09A6-083F-DCA4-9EE5D9F1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09C500-718C-8697-4770-ADB81EE2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0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158EF-C530-2CAE-8E96-65BCB3BF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ACA99-101D-817A-0EB0-DF19D07B9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C9F690-0C9B-2CD6-E217-0E519DF3C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A2C0A4-F4F6-F128-59D4-C74B8FAE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B29223-3F1D-1191-E1B9-FD44035E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90548B-3F67-2DFB-7053-19BECE55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2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4468B-693F-29A6-4EB7-5BF8BB7F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45F1E3-5AC4-CA6E-C035-1748C3EF7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1C630A-5E7C-08B6-B138-8C654C1C0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5C68B8-F32F-60E5-2BFF-1617D7DB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DF9FD9-2A3D-CA71-1D2F-CADE20AF0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6A3D6E-EF60-107A-CDF2-D83D86C1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17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6943D9-E511-4B9D-5303-E2C73BA4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EE73ED-037A-D237-374F-3B4188EEA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5B3B5-F8E7-0AC3-F590-3D1B762A4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A17D1-6590-4570-9DF1-29A4B3C6B8EE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A4F07-B0A1-EEF7-47AD-F3D548E47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90E36-B191-B716-B52A-00E2EFB57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802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A50808A-F6E6-C799-A813-2A4025701E06}"/>
              </a:ext>
            </a:extLst>
          </p:cNvPr>
          <p:cNvSpPr/>
          <p:nvPr/>
        </p:nvSpPr>
        <p:spPr>
          <a:xfrm flipV="1">
            <a:off x="462844" y="530578"/>
            <a:ext cx="2280356" cy="1320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4">
                  <a:lumMod val="7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D887D799-7F29-15F7-E8F2-9E9B64BED654}"/>
              </a:ext>
            </a:extLst>
          </p:cNvPr>
          <p:cNvSpPr/>
          <p:nvPr/>
        </p:nvSpPr>
        <p:spPr>
          <a:xfrm>
            <a:off x="3770488" y="530578"/>
            <a:ext cx="1219201" cy="1320800"/>
          </a:xfrm>
          <a:prstGeom prst="triangle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3E5E03-13DF-027D-4362-4CBEDC0F6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439" y="581603"/>
            <a:ext cx="3210927" cy="12697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B6AEB22-FC25-3571-9BF6-832D408159D6}"/>
              </a:ext>
            </a:extLst>
          </p:cNvPr>
          <p:cNvSpPr txBox="1"/>
          <p:nvPr/>
        </p:nvSpPr>
        <p:spPr>
          <a:xfrm>
            <a:off x="462844" y="269235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FONTSIZE36</a:t>
            </a:r>
            <a:endParaRPr lang="zh-CN" altLang="en-US" sz="3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EC1386-EC7F-8EB9-A95B-DA28B38340DC}"/>
              </a:ext>
            </a:extLst>
          </p:cNvPr>
          <p:cNvSpPr txBox="1"/>
          <p:nvPr/>
        </p:nvSpPr>
        <p:spPr>
          <a:xfrm>
            <a:off x="587022" y="395111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FONTSIZEDEFAULT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5AF8EE-211D-97DC-9BEE-D8783FCAC5BB}"/>
              </a:ext>
            </a:extLst>
          </p:cNvPr>
          <p:cNvCxnSpPr/>
          <p:nvPr/>
        </p:nvCxnSpPr>
        <p:spPr>
          <a:xfrm>
            <a:off x="3770488" y="2856089"/>
            <a:ext cx="1219201" cy="146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4A43CD4-55B3-04D0-5B12-F3F9CEF53165}"/>
              </a:ext>
            </a:extLst>
          </p:cNvPr>
          <p:cNvGrpSpPr/>
          <p:nvPr/>
        </p:nvGrpSpPr>
        <p:grpSpPr>
          <a:xfrm>
            <a:off x="6456791" y="3369733"/>
            <a:ext cx="1978873" cy="646331"/>
            <a:chOff x="7359902" y="3338689"/>
            <a:chExt cx="1978873" cy="646331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5691CE3-A633-C321-5BF8-40E3A6FA91CB}"/>
                </a:ext>
              </a:extLst>
            </p:cNvPr>
            <p:cNvSpPr/>
            <p:nvPr/>
          </p:nvSpPr>
          <p:spPr>
            <a:xfrm>
              <a:off x="7359902" y="3338689"/>
              <a:ext cx="646331" cy="6463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组</a:t>
              </a: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925589A-9CC2-EAC5-3F44-24074C6CE4B5}"/>
                </a:ext>
              </a:extLst>
            </p:cNvPr>
            <p:cNvSpPr/>
            <p:nvPr/>
          </p:nvSpPr>
          <p:spPr>
            <a:xfrm>
              <a:off x="8692444" y="3338689"/>
              <a:ext cx="646331" cy="6463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921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4CF876-8FE4-1B52-7235-9BAC5B9C0689}"/>
              </a:ext>
            </a:extLst>
          </p:cNvPr>
          <p:cNvSpPr/>
          <p:nvPr/>
        </p:nvSpPr>
        <p:spPr>
          <a:xfrm>
            <a:off x="447758" y="487177"/>
            <a:ext cx="1873956" cy="2573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058BA7B-B563-B4DE-2C8D-CA62B9CBD09C}"/>
              </a:ext>
            </a:extLst>
          </p:cNvPr>
          <p:cNvSpPr/>
          <p:nvPr/>
        </p:nvSpPr>
        <p:spPr>
          <a:xfrm>
            <a:off x="2812782" y="487178"/>
            <a:ext cx="1873956" cy="2573867"/>
          </a:xfrm>
          <a:prstGeom prst="rect">
            <a:avLst/>
          </a:prstGeom>
          <a:solidFill>
            <a:srgbClr val="FD0B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ED6720-AC82-BDC3-1C2C-F71AC312E9A9}"/>
              </a:ext>
            </a:extLst>
          </p:cNvPr>
          <p:cNvSpPr/>
          <p:nvPr/>
        </p:nvSpPr>
        <p:spPr>
          <a:xfrm>
            <a:off x="5177805" y="487177"/>
            <a:ext cx="1873956" cy="257386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23C181-C1ED-A25F-1DF0-4152D6605723}"/>
              </a:ext>
            </a:extLst>
          </p:cNvPr>
          <p:cNvSpPr/>
          <p:nvPr/>
        </p:nvSpPr>
        <p:spPr>
          <a:xfrm>
            <a:off x="7542829" y="487180"/>
            <a:ext cx="1873956" cy="257386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6085DD-2F2D-AFE5-EC91-05970A94617C}"/>
              </a:ext>
            </a:extLst>
          </p:cNvPr>
          <p:cNvSpPr/>
          <p:nvPr/>
        </p:nvSpPr>
        <p:spPr>
          <a:xfrm>
            <a:off x="9907852" y="487176"/>
            <a:ext cx="1873956" cy="257386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FF948D3-96B5-7D37-CD6E-2E07832FA4C7}"/>
              </a:ext>
            </a:extLst>
          </p:cNvPr>
          <p:cNvSpPr/>
          <p:nvPr/>
        </p:nvSpPr>
        <p:spPr>
          <a:xfrm>
            <a:off x="447758" y="3796957"/>
            <a:ext cx="1873956" cy="2573867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1" name="矩形 10">
            <a:extLst>
              <a:ext uri="{FF2B5EF4-FFF2-40B4-BE49-F238E27FC236}">
                <a16:creationId xmlns:a16="http://schemas.microsoft.com/office/drawing/2014/main" id="{508EA8B6-3599-9D48-4A53-A46A3B293641}"/>
              </a:ext>
            </a:extLst>
          </p:cNvPr>
          <p:cNvSpPr/>
          <p:nvPr/>
        </p:nvSpPr>
        <p:spPr>
          <a:xfrm>
            <a:off x="2812782" y="3796956"/>
            <a:ext cx="1873956" cy="2573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6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85F24E0-9F02-DB2E-4775-FC3617B19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8CA01B8-EE1C-34AC-3B60-85362F698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6193888-AD25-3DDB-38D3-243C1DBFBE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092B3BD2-66AA-2E22-4AFC-7E6B923D5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CB3466E4-31BA-B552-A761-04257785AA2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413360"/>
      </p:ext>
    </p:extLst>
  </p:cSld>
  <p:clrMapOvr>
    <a:masterClrMapping/>
  </p:clrMapOvr>
</p:sld>
</file>

<file path=ppt/theme/theme1.xml><?xml version="1.0" encoding="utf-8"?>
<a:theme xmlns:a="http://schemas.openxmlformats.org/drawingml/2006/main" name="测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4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测试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krito misaka</dc:creator>
  <cp:lastModifiedBy>krito misaka</cp:lastModifiedBy>
  <cp:revision>12</cp:revision>
  <dcterms:created xsi:type="dcterms:W3CDTF">2024-02-26T07:07:16Z</dcterms:created>
  <dcterms:modified xsi:type="dcterms:W3CDTF">2024-03-22T10:32:38Z</dcterms:modified>
</cp:coreProperties>
</file>