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94660"/>
  </p:normalViewPr>
  <p:slideViewPr>
    <p:cSldViewPr snapToGrid="0">
      <p:cViewPr>
        <p:scale>
          <a:sx n="50" d="100"/>
          <a:sy n="50" d="100"/>
        </p:scale>
        <p:origin x="798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emf"/><Relationship Id="rId3" Type="http://schemas.microsoft.com/office/2007/relationships/media" Target="../media/media2.mp3"/><Relationship Id="rId7" Type="http://schemas.openxmlformats.org/officeDocument/2006/relationships/image" Target="../media/image5.png"/><Relationship Id="rId12" Type="http://schemas.openxmlformats.org/officeDocument/2006/relationships/package" Target="../embeddings/Microsoft_Word_Document.docx"/><Relationship Id="rId17" Type="http://schemas.openxmlformats.org/officeDocument/2006/relationships/image" Target="../media/image10.emf"/><Relationship Id="rId2" Type="http://schemas.openxmlformats.org/officeDocument/2006/relationships/video" Target="../media/media1.mp4"/><Relationship Id="rId16" Type="http://schemas.openxmlformats.org/officeDocument/2006/relationships/oleObject" Target="../embeddings/oleObject1.bin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11" Type="http://schemas.openxmlformats.org/officeDocument/2006/relationships/image" Target="../media/image7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emf"/><Relationship Id="rId10" Type="http://schemas.openxmlformats.org/officeDocument/2006/relationships/package" Target="../embeddings/Microsoft_PowerPoint_Presentation.pptx"/><Relationship Id="rId4" Type="http://schemas.openxmlformats.org/officeDocument/2006/relationships/audio" Target="../media/media2.mp3"/><Relationship Id="rId9" Type="http://schemas.microsoft.com/office/2007/relationships/hdphoto" Target="../media/hdphoto1.wdp"/><Relationship Id="rId1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10" imgW="6096052" imgH="3429125" progId="PowerPoint.Show.12">
                  <p:embed/>
                </p:oleObj>
              </mc:Choice>
              <mc:Fallback>
                <p:oleObj name="Presentation" r:id="rId10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285434" imgH="198076" progId="Word.Document.12">
                  <p:embed/>
                </p:oleObj>
              </mc:Choice>
              <mc:Fallback>
                <p:oleObj name="Document" r:id="rId12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4" imgW="1226803" imgH="533441" progId="Excel.Sheet.12">
                  <p:embed/>
                </p:oleObj>
              </mc:Choice>
              <mc:Fallback>
                <p:oleObj name="Worksheet" r:id="rId14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16" imgW="548501" imgH="518242" progId="Package">
                  <p:embed/>
                </p:oleObj>
              </mc:Choice>
              <mc:Fallback>
                <p:oleObj name="包装程序外壳对象" showAsIcon="1" r:id="rId16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750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4" y="502418"/>
            <a:ext cx="994786" cy="1457011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361741" y="2481943"/>
            <a:ext cx="88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横向文本框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596908" y="2481943"/>
            <a:ext cx="1015663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15DE36-5DA9-68CE-33FC-098099B5A976}"/>
              </a:ext>
            </a:extLst>
          </p:cNvPr>
          <p:cNvSpPr/>
          <p:nvPr/>
        </p:nvSpPr>
        <p:spPr>
          <a:xfrm>
            <a:off x="5210279" y="3875236"/>
            <a:ext cx="5124450" cy="773723"/>
          </a:xfrm>
          <a:custGeom>
            <a:avLst/>
            <a:gdLst>
              <a:gd name="connsiteX0" fmla="*/ 0 w 3924300"/>
              <a:gd name="connsiteY0" fmla="*/ 807008 h 1614016"/>
              <a:gd name="connsiteX1" fmla="*/ 1962150 w 3924300"/>
              <a:gd name="connsiteY1" fmla="*/ 0 h 1614016"/>
              <a:gd name="connsiteX2" fmla="*/ 3924300 w 3924300"/>
              <a:gd name="connsiteY2" fmla="*/ 807008 h 1614016"/>
              <a:gd name="connsiteX3" fmla="*/ 1962150 w 3924300"/>
              <a:gd name="connsiteY3" fmla="*/ 1614016 h 1614016"/>
              <a:gd name="connsiteX4" fmla="*/ 0 w 3924300"/>
              <a:gd name="connsiteY4" fmla="*/ 807008 h 1614016"/>
              <a:gd name="connsiteX0" fmla="*/ 0 w 5124450"/>
              <a:gd name="connsiteY0" fmla="*/ 864337 h 1614406"/>
              <a:gd name="connsiteX1" fmla="*/ 3162300 w 5124450"/>
              <a:gd name="connsiteY1" fmla="*/ 179 h 1614406"/>
              <a:gd name="connsiteX2" fmla="*/ 5124450 w 5124450"/>
              <a:gd name="connsiteY2" fmla="*/ 807187 h 1614406"/>
              <a:gd name="connsiteX3" fmla="*/ 3162300 w 5124450"/>
              <a:gd name="connsiteY3" fmla="*/ 1614195 h 1614406"/>
              <a:gd name="connsiteX4" fmla="*/ 0 w 5124450"/>
              <a:gd name="connsiteY4" fmla="*/ 864337 h 161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4450" h="1614406">
                <a:moveTo>
                  <a:pt x="0" y="864337"/>
                </a:moveTo>
                <a:cubicBezTo>
                  <a:pt x="0" y="418639"/>
                  <a:pt x="2308225" y="9704"/>
                  <a:pt x="3162300" y="179"/>
                </a:cubicBezTo>
                <a:cubicBezTo>
                  <a:pt x="4016375" y="-9346"/>
                  <a:pt x="5124450" y="361489"/>
                  <a:pt x="5124450" y="807187"/>
                </a:cubicBezTo>
                <a:cubicBezTo>
                  <a:pt x="5124450" y="1252885"/>
                  <a:pt x="4016375" y="1604670"/>
                  <a:pt x="3162300" y="1614195"/>
                </a:cubicBezTo>
                <a:cubicBezTo>
                  <a:pt x="2308225" y="1623720"/>
                  <a:pt x="0" y="1310035"/>
                  <a:pt x="0" y="864337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</TotalTime>
  <Words>113</Words>
  <Application>Microsoft Office PowerPoint</Application>
  <PresentationFormat>宽屏</PresentationFormat>
  <Paragraphs>41</Paragraphs>
  <Slides>9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krito misaka</cp:lastModifiedBy>
  <cp:revision>102</cp:revision>
  <dcterms:created xsi:type="dcterms:W3CDTF">2024-02-26T07:07:16Z</dcterms:created>
  <dcterms:modified xsi:type="dcterms:W3CDTF">2024-04-03T10:22:29Z</dcterms:modified>
</cp:coreProperties>
</file>