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5A9FD94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7A72BE-5857-848D-DD05-CBF7BCBECDD4}" name="krito misaka" initials="km" userId="dae1b8c593ef4e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0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modernComment_10A_5A9FD9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1A245-C8AD-4C72-9C4D-30EA0BE22E5B}" authorId="{697A72BE-5857-848D-DD05-CBF7BCBECDD4}" created="2024-04-10T10:15:53.6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20425290" sldId="266"/>
      <ac:spMk id="8" creationId="{E378F7E2-909D-0D12-B87F-2B90220201C2}"/>
      <ac:txMk cp="0" len="1">
        <ac:context len="3" hash="30290284"/>
      </ac:txMk>
    </ac:txMkLst>
    <p188:pos x="386722" y="555800"/>
    <p188:txBody>
      <a:bodyPr/>
      <a:lstStyle/>
      <a:p>
        <a:r>
          <a:rPr lang="zh-CN" altLang="en-US"/>
          <a:t>测试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A_5A9FD94A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package" Target="../embeddings/Microsoft_Word___.docx"/><Relationship Id="rId18" Type="http://schemas.openxmlformats.org/officeDocument/2006/relationships/image" Target="../media/image8.emf"/><Relationship Id="rId3" Type="http://schemas.openxmlformats.org/officeDocument/2006/relationships/video" Target="../media/media1.mp4"/><Relationship Id="rId7" Type="http://schemas.openxmlformats.org/officeDocument/2006/relationships/image" Target="../media/image4.png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.bin"/><Relationship Id="rId2" Type="http://schemas.microsoft.com/office/2007/relationships/media" Target="../media/media1.mp4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package" Target="../embeddings/Microsoft_PowerPoint_____.pptx"/><Relationship Id="rId5" Type="http://schemas.openxmlformats.org/officeDocument/2006/relationships/audio" Target="../media/media2.mp3"/><Relationship Id="rId15" Type="http://schemas.openxmlformats.org/officeDocument/2006/relationships/package" Target="../embeddings/Microsoft_Excel____.xlsx"/><Relationship Id="rId10" Type="http://schemas.microsoft.com/office/2007/relationships/hdphoto" Target="../media/hdphoto1.wdp"/><Relationship Id="rId4" Type="http://schemas.microsoft.com/office/2007/relationships/media" Target="../media/media2.mp3"/><Relationship Id="rId9" Type="http://schemas.openxmlformats.org/officeDocument/2006/relationships/image" Target="../media/image10.png"/><Relationship Id="rId1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99FF45E-8540-282A-13B7-D2D8DC5B0551}"/>
              </a:ext>
            </a:extLst>
          </p:cNvPr>
          <p:cNvSpPr txBox="1"/>
          <p:nvPr/>
        </p:nvSpPr>
        <p:spPr>
          <a:xfrm>
            <a:off x="6262315" y="1076197"/>
            <a:ext cx="2154436" cy="3135946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 algn="r"/>
            <a:r>
              <a:rPr lang="zh-CN" altLang="en-US" dirty="0">
                <a:effectLst>
                  <a:reflection blurRad="88900" stA="45000" endPos="65000" dist="50800" dir="5400000" sy="-100000" algn="bl" rotWithShape="0"/>
                </a:effectLst>
                <a:latin typeface="+mj-ea"/>
                <a:ea typeface="+mj-ea"/>
              </a:rPr>
              <a:t>阿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reflection blurRad="88900" stA="45000" endPos="65000" dist="50800" dir="5400000" sy="-100000" algn="bl" rotWithShape="0"/>
                </a:effectLst>
                <a:latin typeface="+mj-ea"/>
                <a:ea typeface="+mj-ea"/>
              </a:rPr>
              <a:t>三大苏打阿松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88900" stA="45000" endPos="65000" dist="50800" dir="5400000" sy="-100000" algn="bl" rotWithShape="0"/>
                </a:effectLst>
                <a:latin typeface="+mj-ea"/>
                <a:ea typeface="+mj-ea"/>
              </a:rPr>
              <a:t>大</a:t>
            </a:r>
            <a:r>
              <a:rPr lang="en-US" altLang="zh-CN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88900" stA="45000" endPos="65000" dist="50800" dir="5400000" sy="-100000" algn="bl" rotWithShape="0"/>
                </a:effectLst>
              </a:rPr>
              <a:t>as</a:t>
            </a:r>
            <a:r>
              <a:rPr lang="zh-CN" altLang="en-US" sz="3200" b="1" dirty="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88900" stA="45000" endPos="65000" dist="50800" dir="5400000" sy="-100000" algn="bl" rotWithShape="0"/>
                </a:effectLst>
              </a:rPr>
              <a:t>阿松大</a:t>
            </a:r>
            <a:endParaRPr lang="en-US" altLang="zh-CN" b="1" dirty="0">
              <a:blipFill dpi="0" rotWithShape="1">
                <a:blip r:embed="rId3"/>
                <a:srcRect/>
                <a:tile tx="0" ty="0" sx="100000" sy="100000" flip="none" algn="tl"/>
              </a:blip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88900" stA="45000" endPos="65000" dist="50800" dir="5400000" sy="-100000" algn="bl" rotWithShape="0"/>
              </a:effectLst>
            </a:endParaRPr>
          </a:p>
          <a:p>
            <a:r>
              <a:rPr lang="zh-CN" altLang="en-US" dirty="0">
                <a:effectLst>
                  <a:outerShdw blurRad="381000" dist="698500" dir="7560000" sx="156000" sy="156000" algn="tl" rotWithShape="0">
                    <a:prstClr val="black">
                      <a:alpha val="58000"/>
                    </a:prstClr>
                  </a:outerShdw>
                  <a:reflection blurRad="88900" stA="45000" endPos="65000" dist="50800" dir="5400000" sy="-100000" algn="bl" rotWithShape="0"/>
                </a:effectLst>
              </a:rPr>
              <a:t>阿松</a:t>
            </a:r>
            <a:r>
              <a:rPr lang="zh-CN" altLang="en-US" sz="2800" b="1" i="1" u="sng" strike="sngStrike" spc="300" dirty="0">
                <a:solidFill>
                  <a:srgbClr val="FF0000"/>
                </a:solidFill>
                <a:effectLst>
                  <a:outerShdw blurRad="50800" dist="38100" dir="8100000" sx="200000" sy="200000" algn="tr" rotWithShape="0">
                    <a:schemeClr val="accent5">
                      <a:alpha val="40000"/>
                    </a:schemeClr>
                  </a:outerShdw>
                  <a:reflection blurRad="88900" stA="45000" endPos="65000" dist="50800" dir="5400000" sy="-100000" algn="bl" rotWithShape="0"/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大</a:t>
            </a:r>
            <a:r>
              <a:rPr lang="en-US" altLang="zh-CN" sz="2800" b="1" i="1" u="sng" strike="sngStrike" spc="300" dirty="0">
                <a:solidFill>
                  <a:srgbClr val="FF0000"/>
                </a:solidFill>
                <a:effectLst>
                  <a:outerShdw blurRad="50800" dist="38100" dir="8100000" sx="200000" sy="200000" algn="tr" rotWithShape="0">
                    <a:schemeClr val="accent5">
                      <a:alpha val="40000"/>
                    </a:schemeClr>
                  </a:outerShdw>
                  <a:reflection blurRad="88900" stA="45000" endPos="65000" dist="50800" dir="5400000" sy="-100000" algn="bl" rotWithShape="0"/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as</a:t>
            </a:r>
            <a:r>
              <a:rPr lang="zh-CN" altLang="en-US" sz="2800" b="1" i="1" u="sng" strike="sngStrike" spc="300" dirty="0">
                <a:solidFill>
                  <a:srgbClr val="FF0000"/>
                </a:solidFill>
                <a:effectLst>
                  <a:outerShdw blurRad="50800" dist="38100" dir="8100000" sx="200000" sy="200000" algn="tr" rotWithShape="0">
                    <a:schemeClr val="accent5">
                      <a:alpha val="40000"/>
                    </a:schemeClr>
                  </a:outerShdw>
                  <a:reflection blurRad="88900" stA="45000" endPos="65000" dist="50800" dir="5400000" sy="-100000" algn="bl" rotWithShape="0"/>
                </a:effectLst>
                <a:highlight>
                  <a:srgbClr val="FFFF00"/>
                </a:highlight>
                <a:latin typeface="Impact" panose="020B0806030902050204" pitchFamily="34" charset="0"/>
              </a:rPr>
              <a:t>阿三</a:t>
            </a:r>
            <a:r>
              <a:rPr lang="zh-CN" altLang="en-US" dirty="0">
                <a:effectLst>
                  <a:reflection blurRad="88900" stA="23000" endPos="91000" dist="50800" dir="5400000" sy="-100000" algn="bl" rotWithShape="0"/>
                </a:effectLst>
              </a:rPr>
              <a:t>打算</a:t>
            </a:r>
            <a:endParaRPr lang="en-US" altLang="zh-CN" dirty="0">
              <a:effectLst>
                <a:reflection blurRad="88900" stA="23000" endPos="91000" dist="50800" dir="5400000" sy="-100000" algn="bl" rotWithShape="0"/>
              </a:effectLst>
            </a:endParaRPr>
          </a:p>
          <a:p>
            <a:r>
              <a:rPr lang="zh-CN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啊啊</a:t>
            </a:r>
            <a:r>
              <a:rPr lang="en-US" altLang="zh-CN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aa</a:t>
            </a:r>
            <a:r>
              <a:rPr lang="zh-CN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啊啊啊</a:t>
            </a:r>
            <a:endParaRPr lang="en-US" altLang="zh-CN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7200000" scaled="0"/>
                </a:gradFill>
              </a:ln>
              <a:effectLst>
                <a:reflection blurRad="88900" stA="45000" endPos="65000" dist="50800" dir="5400000" sy="-100000" algn="bl" rotWithShape="0"/>
              </a:effectLst>
              <a:latin typeface="Arial Black" panose="020B0A04020102020204" pitchFamily="34" charset="0"/>
              <a:ea typeface="尔雅新大黑" pitchFamily="2" charset="-122"/>
            </a:endParaRPr>
          </a:p>
          <a:p>
            <a:r>
              <a:rPr lang="en-US" altLang="zh-CN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Aaa</a:t>
            </a:r>
            <a:r>
              <a:rPr lang="zh-CN" alt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啊啊啊</a:t>
            </a:r>
            <a:r>
              <a:rPr lang="en-US" altLang="zh-CN" dirty="0" err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7200000" scaled="0"/>
                  </a:gradFill>
                </a:ln>
                <a:effectLst>
                  <a:reflection blurRad="88900" stA="45000" endPos="65000" dist="50800" dir="5400000" sy="-100000" algn="bl" rotWithShape="0"/>
                </a:effectLst>
                <a:latin typeface="Arial Black" panose="020B0A04020102020204" pitchFamily="34" charset="0"/>
                <a:ea typeface="尔雅新大黑" pitchFamily="2" charset="-122"/>
              </a:rPr>
              <a:t>aaa</a:t>
            </a:r>
            <a:endParaRPr lang="zh-CN" altLang="en-US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7200000" scaled="0"/>
                </a:gradFill>
              </a:ln>
              <a:effectLst>
                <a:reflection blurRad="88900" stA="45000" endPos="65000" dist="50800" dir="5400000" sy="-100000" algn="bl" rotWithShape="0"/>
              </a:effectLst>
              <a:latin typeface="Arial Black" panose="020B0A04020102020204" pitchFamily="34" charset="0"/>
              <a:ea typeface="尔雅新大黑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8F7E2-909D-0D12-B87F-2B90220201C2}"/>
              </a:ext>
            </a:extLst>
          </p:cNvPr>
          <p:cNvSpPr txBox="1"/>
          <p:nvPr/>
        </p:nvSpPr>
        <p:spPr>
          <a:xfrm>
            <a:off x="1833964" y="4212143"/>
            <a:ext cx="470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i="1" u="dottedHeavy" strike="dblStrike" dirty="0">
                <a:uFill>
                  <a:solidFill>
                    <a:schemeClr val="accent2"/>
                  </a:solidFill>
                </a:uFill>
                <a:latin typeface="+mj-lt"/>
                <a:ea typeface="+mj-ea"/>
              </a:rPr>
              <a:t>标</a:t>
            </a:r>
            <a:r>
              <a:rPr lang="zh-CN" altLang="en-US" sz="9600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520425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resentation" r:id="rId11" imgW="6096052" imgH="3429125" progId="PowerPoint.Show.12">
                  <p:embed/>
                </p:oleObj>
              </mc:Choice>
              <mc:Fallback>
                <p:oleObj name="Presentation" r:id="rId11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13" imgW="5285434" imgH="198076" progId="Word.Document.12">
                  <p:embed/>
                </p:oleObj>
              </mc:Choice>
              <mc:Fallback>
                <p:oleObj name="Document" r:id="rId13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15" imgW="1226803" imgH="533441" progId="Excel.Sheet.12">
                  <p:embed/>
                </p:oleObj>
              </mc:Choice>
              <mc:Fallback>
                <p:oleObj name="Worksheet" r:id="rId15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包装程序外壳对象" showAsIcon="1" r:id="rId17" imgW="548501" imgH="518242" progId="Package">
                  <p:embed/>
                </p:oleObj>
              </mc:Choice>
              <mc:Fallback>
                <p:oleObj name="包装程序外壳对象" showAsIcon="1" r:id="rId17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D59AC5-F4C7-A9D2-BCB1-259A57E14AE3}"/>
              </a:ext>
            </a:extLst>
          </p:cNvPr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" fmla="*/ 0 w 1361440"/>
              <a:gd name="connsiteY0" fmla="*/ 756753 h 1711346"/>
              <a:gd name="connsiteX1" fmla="*/ 772160 w 1361440"/>
              <a:gd name="connsiteY1" fmla="*/ 0 h 1711346"/>
              <a:gd name="connsiteX2" fmla="*/ 1361440 w 1361440"/>
              <a:gd name="connsiteY2" fmla="*/ 756753 h 1711346"/>
              <a:gd name="connsiteX3" fmla="*/ 1361440 w 1361440"/>
              <a:gd name="connsiteY3" fmla="*/ 1711346 h 1711346"/>
              <a:gd name="connsiteX4" fmla="*/ 0 w 1361440"/>
              <a:gd name="connsiteY4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168</Words>
  <Application>Microsoft Macintosh PowerPoint</Application>
  <PresentationFormat>宽屏</PresentationFormat>
  <Paragraphs>50</Paragraphs>
  <Slides>11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Arial</vt:lpstr>
      <vt:lpstr>Arial Black</vt:lpstr>
      <vt:lpstr>Impact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166</cp:revision>
  <dcterms:created xsi:type="dcterms:W3CDTF">2024-02-26T07:07:16Z</dcterms:created>
  <dcterms:modified xsi:type="dcterms:W3CDTF">2024-04-23T14:48:02Z</dcterms:modified>
</cp:coreProperties>
</file>