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1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emf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package" Target="../embeddings/Microsoft_Word_Document.docx"/><Relationship Id="rId17" Type="http://schemas.openxmlformats.org/officeDocument/2006/relationships/image" Target="../media/image10.emf"/><Relationship Id="rId2" Type="http://schemas.openxmlformats.org/officeDocument/2006/relationships/video" Target="../media/media1.mp4"/><Relationship Id="rId16" Type="http://schemas.openxmlformats.org/officeDocument/2006/relationships/oleObject" Target="../embeddings/oleObject1.bin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9.emf"/><Relationship Id="rId10" Type="http://schemas.openxmlformats.org/officeDocument/2006/relationships/package" Target="../embeddings/Microsoft_PowerPoint_Presentation.pptx"/><Relationship Id="rId4" Type="http://schemas.openxmlformats.org/officeDocument/2006/relationships/audio" Target="../media/media2.mp3"/><Relationship Id="rId9" Type="http://schemas.microsoft.com/office/2007/relationships/hdphoto" Target="../media/hdphoto1.wdp"/><Relationship Id="rId1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A00E3C8-5B81-A66F-F0F0-7AE743A01707}"/>
              </a:ext>
            </a:extLst>
          </p:cNvPr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35D94C1-3BE9-A781-0EEC-5685ED8D3385}"/>
              </a:ext>
            </a:extLst>
          </p:cNvPr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34CD955-5E1B-184B-4232-A71596DA0D77}"/>
              </a:ext>
            </a:extLst>
          </p:cNvPr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7C5359B-8360-CF4E-BDFD-E57ED2E5195A}"/>
              </a:ext>
            </a:extLst>
          </p:cNvPr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688E520-63F3-B49F-621E-0289DAF8E70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E556CD-96A1-E817-8FDD-D80D73985827}"/>
              </a:ext>
            </a:extLst>
          </p:cNvPr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F24F62-5A06-9F4E-ADD9-00E783E4FD3B}"/>
              </a:ext>
            </a:extLst>
          </p:cNvPr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E81536-04FC-604B-B0FA-783CAF22DAFA}"/>
              </a:ext>
            </a:extLst>
          </p:cNvPr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FBD7E8-1BB0-A940-BD47-E4D1245F0FF8}"/>
                </a:ext>
              </a:extLst>
            </p:cNvPr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C8EE7-889D-3542-8816-F5D3DC86688B}"/>
                </a:ext>
              </a:extLst>
            </p:cNvPr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6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10" imgW="6096052" imgH="3429125" progId="PowerPoint.Show.12">
                  <p:embed/>
                </p:oleObj>
              </mc:Choice>
              <mc:Fallback>
                <p:oleObj name="Presentation" r:id="rId10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5285434" imgH="198076" progId="Word.Document.12">
                  <p:embed/>
                </p:oleObj>
              </mc:Choice>
              <mc:Fallback>
                <p:oleObj name="Document" r:id="rId12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226803" imgH="533441" progId="Excel.Sheet.12">
                  <p:embed/>
                </p:oleObj>
              </mc:Choice>
              <mc:Fallback>
                <p:oleObj name="Worksheet" r:id="rId14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6" imgW="548501" imgH="518242" progId="Package">
                  <p:embed/>
                </p:oleObj>
              </mc:Choice>
              <mc:Fallback>
                <p:oleObj name="包装程序外壳对象" showAsIcon="1" r:id="rId16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1978E8-7978-5DD0-5464-5064F4FC053C}"/>
              </a:ext>
            </a:extLst>
          </p:cNvPr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9286 w 1791432"/>
                      <a:gd name="connsiteY0" fmla="*/ 0 h 1791432"/>
                      <a:gd name="connsiteX1" fmla="*/ 1407269 w 1791432"/>
                      <a:gd name="connsiteY1" fmla="*/ 0 h 1791432"/>
                      <a:gd name="connsiteX2" fmla="*/ 1791432 w 1791432"/>
                      <a:gd name="connsiteY2" fmla="*/ 358585 h 1791432"/>
                      <a:gd name="connsiteX3" fmla="*/ 1791432 w 1791432"/>
                      <a:gd name="connsiteY3" fmla="*/ 1642146 h 1791432"/>
                      <a:gd name="connsiteX4" fmla="*/ 1642146 w 1791432"/>
                      <a:gd name="connsiteY4" fmla="*/ 1791432 h 1791432"/>
                      <a:gd name="connsiteX5" fmla="*/ 149286 w 1791432"/>
                      <a:gd name="connsiteY5" fmla="*/ 1791432 h 1791432"/>
                      <a:gd name="connsiteX6" fmla="*/ 0 w 1791432"/>
                      <a:gd name="connsiteY6" fmla="*/ 1642146 h 1791432"/>
                      <a:gd name="connsiteX7" fmla="*/ 0 w 1791432"/>
                      <a:gd name="connsiteY7" fmla="*/ 149286 h 1791432"/>
                      <a:gd name="connsiteX8" fmla="*/ 149286 w 1791432"/>
                      <a:gd name="connsiteY8" fmla="*/ 0 h 179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1432" h="1791432">
                        <a:moveTo>
                          <a:pt x="149286" y="0"/>
                        </a:moveTo>
                        <a:lnTo>
                          <a:pt x="1407269" y="0"/>
                        </a:lnTo>
                        <a:lnTo>
                          <a:pt x="1791432" y="358585"/>
                        </a:lnTo>
                        <a:lnTo>
                          <a:pt x="1791432" y="1642146"/>
                        </a:lnTo>
                        <a:cubicBezTo>
                          <a:pt x="1791432" y="1724594"/>
                          <a:pt x="1724594" y="1791432"/>
                          <a:pt x="1642146" y="1791432"/>
                        </a:cubicBezTo>
                        <a:lnTo>
                          <a:pt x="149286" y="1791432"/>
                        </a:lnTo>
                        <a:cubicBezTo>
                          <a:pt x="66838" y="1791432"/>
                          <a:pt x="0" y="1724594"/>
                          <a:pt x="0" y="1642146"/>
                        </a:cubicBezTo>
                        <a:lnTo>
                          <a:pt x="0" y="149286"/>
                        </a:lnTo>
                        <a:cubicBezTo>
                          <a:pt x="0" y="66838"/>
                          <a:pt x="66838" y="0"/>
                          <a:pt x="149286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46C1EB-D376-20A6-AD70-45E1D9F78550}"/>
              </a:ext>
            </a:extLst>
          </p:cNvPr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F190F6C-B06F-F395-BE16-8BAC0BF221B9}"/>
              </a:ext>
            </a:extLst>
          </p:cNvPr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D59AC5-F4C7-A9D2-BCB1-259A57E14AE3}"/>
              </a:ext>
            </a:extLst>
          </p:cNvPr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" fmla="*/ 0 w 1361440"/>
              <a:gd name="connsiteY0" fmla="*/ 756753 h 1711346"/>
              <a:gd name="connsiteX1" fmla="*/ 772160 w 1361440"/>
              <a:gd name="connsiteY1" fmla="*/ 0 h 1711346"/>
              <a:gd name="connsiteX2" fmla="*/ 1361440 w 1361440"/>
              <a:gd name="connsiteY2" fmla="*/ 756753 h 1711346"/>
              <a:gd name="connsiteX3" fmla="*/ 1361440 w 1361440"/>
              <a:gd name="connsiteY3" fmla="*/ 1711346 h 1711346"/>
              <a:gd name="connsiteX4" fmla="*/ 0 w 1361440"/>
              <a:gd name="connsiteY4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4780</TotalTime>
  <Words>123</Words>
  <Application>Microsoft Office PowerPoint</Application>
  <PresentationFormat>宽屏</PresentationFormat>
  <Paragraphs>45</Paragraphs>
  <Slides>10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Arial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135</cp:revision>
  <dcterms:created xsi:type="dcterms:W3CDTF">2024-02-26T07:07:16Z</dcterms:created>
  <dcterms:modified xsi:type="dcterms:W3CDTF">2024-04-08T08:47:23Z</dcterms:modified>
</cp:coreProperties>
</file>