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26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7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2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2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7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95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7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480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4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84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21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1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5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5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25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92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20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DA17D1-6590-4570-9DF1-29A4B3C6B8E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4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package" Target="../embeddings/Microsoft_Excel_Worksheet.xlsx"/><Relationship Id="rId3" Type="http://schemas.microsoft.com/office/2007/relationships/media" Target="../media/media2.mp3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video" Target="../media/media1.mp4"/><Relationship Id="rId16" Type="http://schemas.openxmlformats.org/officeDocument/2006/relationships/image" Target="../media/image10.emf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11" Type="http://schemas.openxmlformats.org/officeDocument/2006/relationships/package" Target="../embeddings/Microsoft_Word_Document.docx"/><Relationship Id="rId5" Type="http://schemas.openxmlformats.org/officeDocument/2006/relationships/slideLayout" Target="../slideLayouts/slideLayout12.xml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audio" Target="../media/media2.mp3"/><Relationship Id="rId9" Type="http://schemas.openxmlformats.org/officeDocument/2006/relationships/package" Target="../embeddings/Microsoft_PowerPoint_Presentation.pptx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4CF876-8FE4-1B52-7235-9BAC5B9C0689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560BB0-CA10-184C-A37B-EE63FDE61634}"/>
              </a:ext>
            </a:extLst>
          </p:cNvPr>
          <p:cNvSpPr txBox="1"/>
          <p:nvPr/>
        </p:nvSpPr>
        <p:spPr>
          <a:xfrm>
            <a:off x="641445" y="109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36924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9" imgW="6096052" imgH="3429125" progId="PowerPoint.Show.12">
                  <p:embed/>
                </p:oleObj>
              </mc:Choice>
              <mc:Fallback>
                <p:oleObj name="Presentation" r:id="rId9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5285434" imgH="198076" progId="Word.Document.12">
                  <p:embed/>
                </p:oleObj>
              </mc:Choice>
              <mc:Fallback>
                <p:oleObj name="Document" r:id="rId11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1226803" imgH="533441" progId="Excel.Sheet.12">
                  <p:embed/>
                </p:oleObj>
              </mc:Choice>
              <mc:Fallback>
                <p:oleObj name="Worksheet" r:id="rId13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15" imgW="548501" imgH="518242" progId="Package">
                  <p:embed/>
                </p:oleObj>
              </mc:Choice>
              <mc:Fallback>
                <p:oleObj name="包装程序外壳对象" showAsIcon="1" r:id="rId15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8">
            <a:extLst>
              <a:ext uri="{FF2B5EF4-FFF2-40B4-BE49-F238E27FC236}">
                <a16:creationId xmlns:a16="http://schemas.microsoft.com/office/drawing/2014/main" id="{80A6A852-C76C-F203-A4EE-29B19E385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487E800A-C734-9B9C-EFFA-454BC00C4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</TotalTime>
  <Words>34</Words>
  <Application>Microsoft Office PowerPoint</Application>
  <PresentationFormat>宽屏</PresentationFormat>
  <Paragraphs>15</Paragraphs>
  <Slides>6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Arial</vt:lpstr>
      <vt:lpstr>Century Gothic</vt:lpstr>
      <vt:lpstr>Wingdings 3</vt:lpstr>
      <vt:lpstr>测试</vt:lpstr>
      <vt:lpstr>切片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58</cp:revision>
  <dcterms:created xsi:type="dcterms:W3CDTF">2024-02-26T07:07:16Z</dcterms:created>
  <dcterms:modified xsi:type="dcterms:W3CDTF">2024-03-28T10:31:40Z</dcterms:modified>
</cp:coreProperties>
</file>