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ptx" ContentType="application/vnd.openxmlformats-officedocument.presentationml.presentation"/>
  <Default Extension="xlsx" ContentType="application/vnd.openxmlformats-officedocument.spreadsheetml.sheet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mp4" ContentType="video/mp4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00" y="736"/>
      </p:cViewPr>
      <p:guideLst>
        <p:guide orient="horz" pos="216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2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8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7800000" scaled="0"/>
              </a:gradFill>
              <a:ln w="34925" cap="flat" cmpd="sng">
                <a:solidFill>
                  <a:schemeClr val="tx1"/>
                </a:solidFill>
                <a:prstDash val="solid"/>
              </a:ln>
              <a:effectLst/>
              <a:sp3d contourW="349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8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87327862"/>
        <c:axId val="580380338"/>
      </c:barChart>
      <c:catAx>
        <c:axId val="88732786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0380338"/>
        <c:crosses val="autoZero"/>
        <c:auto val="1"/>
        <c:lblAlgn val="ctr"/>
        <c:lblOffset val="100"/>
        <c:noMultiLvlLbl val="0"/>
      </c:catAx>
      <c:valAx>
        <c:axId val="58038033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73278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package" Target="../embeddings/Presentation1.pptx"/><Relationship Id="rId8" Type="http://schemas.microsoft.com/office/2007/relationships/hdphoto" Target="../media/image7.wdp"/><Relationship Id="rId7" Type="http://schemas.openxmlformats.org/officeDocument/2006/relationships/image" Target="../media/image6.png"/><Relationship Id="rId6" Type="http://schemas.microsoft.com/office/2007/relationships/media" Target="../media/media2.mp3"/><Relationship Id="rId5" Type="http://schemas.openxmlformats.org/officeDocument/2006/relationships/audio" Target="../media/media2.mp3"/><Relationship Id="rId4" Type="http://schemas.openxmlformats.org/officeDocument/2006/relationships/image" Target="../media/image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1.bin"/><Relationship Id="rId14" Type="http://schemas.openxmlformats.org/officeDocument/2006/relationships/image" Target="../media/image10.emf"/><Relationship Id="rId13" Type="http://schemas.openxmlformats.org/officeDocument/2006/relationships/package" Target="../embeddings/Workbook1.xlsx"/><Relationship Id="rId12" Type="http://schemas.openxmlformats.org/officeDocument/2006/relationships/image" Target="../media/image9.emf"/><Relationship Id="rId11" Type="http://schemas.openxmlformats.org/officeDocument/2006/relationships/package" Target="../embeddings/Document1.docx"/><Relationship Id="rId10" Type="http://schemas.openxmlformats.org/officeDocument/2006/relationships/image" Target="../media/image8.emf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hdphoto" Target="../media/image15.wdp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/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  <a:endParaRPr lang="zh-CN" altLang="en-US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  <a:endParaRPr lang="zh-CN" altLang="en-US" dirty="0"/>
              </a:p>
            </p:txBody>
          </p:sp>
        </p:grpSp>
        <p:sp>
          <p:nvSpPr>
            <p:cNvPr id="25" name="椭圆 24"/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  <a:endParaRPr lang="zh-CN" altLang="en-US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2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sq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0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/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/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8087" y="2570922"/>
            <a:ext cx="3326296" cy="858078"/>
          </a:xfrm>
          <a:prstGeom prst="rect">
            <a:avLst/>
          </a:prstGeom>
          <a:effectLst>
            <a:glow rad="711200">
              <a:schemeClr val="accent1">
                <a:alpha val="40000"/>
              </a:schemeClr>
            </a:glow>
            <a:outerShdw blurRad="50800" dist="254000" dir="5400000" algn="ctr" rotWithShape="0">
              <a:srgbClr val="000000">
                <a:alpha val="15000"/>
              </a:srgbClr>
            </a:outerShdw>
            <a:reflection blurRad="101600" stA="53000" endPos="65000" dist="50800" dir="5400000" sy="-100000" algn="bl" rotWithShape="0"/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" name="图表 6"/>
          <p:cNvGraphicFramePr/>
          <p:nvPr/>
        </p:nvGraphicFramePr>
        <p:xfrm>
          <a:off x="403860" y="3522980"/>
          <a:ext cx="5647055" cy="27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Chart 1"/>
          <p:cNvGraphicFramePr/>
          <p:nvPr/>
        </p:nvGraphicFramePr>
        <p:xfrm>
          <a:off x="3498850" y="247015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1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  <a:endParaRPr lang="zh-CN" altLang="en-US" dirty="0"/>
          </a:p>
        </p:txBody>
      </p:sp>
      <p:sp useBgFill="1">
        <p:nvSpPr>
          <p:cNvPr id="11" name="矩形 10"/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2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1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1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/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/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/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/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/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/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Presentation" r:id="rId9" imgW="6087110" imgH="3424555" progId="PowerPoint.Show.12">
                  <p:embed/>
                </p:oleObj>
              </mc:Choice>
              <mc:Fallback>
                <p:oleObj name="Presentation" r:id="rId9" imgW="6087110" imgH="3424555" progId="PowerPoint.Show.12">
                  <p:embed/>
                  <p:pic>
                    <p:nvPicPr>
                      <p:cNvPr id="0" name="Picture 1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11" imgW="5278120" imgH="199390" progId="Word.Document.12">
                  <p:embed/>
                </p:oleObj>
              </mc:Choice>
              <mc:Fallback>
                <p:oleObj name="Document" r:id="rId11" imgW="5278120" imgH="199390" progId="Word.Document.12">
                  <p:embed/>
                  <p:pic>
                    <p:nvPicPr>
                      <p:cNvPr id="0" name="Picture 1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Worksheet" r:id="rId13" imgW="1194435" imgH="523875" progId="Excel.Sheet.12">
                  <p:embed/>
                </p:oleObj>
              </mc:Choice>
              <mc:Fallback>
                <p:oleObj name="Worksheet" r:id="rId13" imgW="1194435" imgH="523875" progId="Excel.Sheet.12">
                  <p:embed/>
                  <p:pic>
                    <p:nvPicPr>
                      <p:cNvPr id="0" name="Picture 1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包装程序外壳对象" showAsIcon="1" r:id="rId15" imgW="538480" imgH="508635" progId="Package">
                  <p:embed/>
                </p:oleObj>
              </mc:Choice>
              <mc:Fallback>
                <p:oleObj name="包装程序外壳对象" showAsIcon="1" r:id="rId15" imgW="538480" imgH="508635" progId="Package">
                  <p:embed/>
                  <p:pic>
                    <p:nvPicPr>
                      <p:cNvPr id="0" name="Picture 1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1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2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 anchorCtr="0"/>
          <a:lstStyle/>
          <a:p>
            <a:pPr algn="ctr"/>
            <a:r>
              <a:rPr lang="zh-CN" altLang="en-US" dirty="0"/>
              <a:t>矩形啊萨达萨达萨达是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  <a:endParaRPr lang="zh-CN" altLang="en-US" dirty="0"/>
          </a:p>
        </p:txBody>
      </p:sp>
      <p:sp>
        <p:nvSpPr>
          <p:cNvPr id="5" name="矩形: 剪去单角 4"/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  <a:endParaRPr lang="zh-CN" altLang="en-US" dirty="0"/>
          </a:p>
        </p:txBody>
      </p:sp>
      <p:sp>
        <p:nvSpPr>
          <p:cNvPr id="6" name="矩形: 剪去左右顶角 5"/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434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  <a:endParaRPr lang="zh-CN" altLang="en-US" dirty="0"/>
          </a:p>
        </p:txBody>
      </p:sp>
      <p:sp>
        <p:nvSpPr>
          <p:cNvPr id="7" name="矩形: 剪去对角 6"/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  <a:endParaRPr lang="zh-CN" altLang="en-US" dirty="0"/>
          </a:p>
        </p:txBody>
      </p:sp>
      <p:sp>
        <p:nvSpPr>
          <p:cNvPr id="8" name="矩形: 一个圆顶角，剪去另一个顶角 7"/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  <a:endParaRPr lang="zh-CN" altLang="en-US" dirty="0"/>
          </a:p>
        </p:txBody>
      </p:sp>
      <p:sp>
        <p:nvSpPr>
          <p:cNvPr id="9" name="矩形: 单圆角 8"/>
          <p:cNvSpPr/>
          <p:nvPr/>
        </p:nvSpPr>
        <p:spPr>
          <a:xfrm>
            <a:off x="8691823" y="502419"/>
            <a:ext cx="1195753" cy="14570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  <a:endParaRPr lang="zh-CN" altLang="en-US" dirty="0"/>
          </a:p>
        </p:txBody>
      </p:sp>
      <p:sp>
        <p:nvSpPr>
          <p:cNvPr id="10" name="矩形: 圆顶角 9"/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  <a:endParaRPr lang="zh-CN" altLang="en-US" dirty="0"/>
          </a:p>
        </p:txBody>
      </p:sp>
      <p:sp>
        <p:nvSpPr>
          <p:cNvPr id="11" name="矩形: 对角圆角 10"/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55306" y="2065944"/>
            <a:ext cx="5681912" cy="3873823"/>
          </a:xfrm>
          <a:prstGeom prst="rect">
            <a:avLst/>
          </a:prstGeom>
          <a:noFill/>
        </p:spPr>
        <p:txBody>
          <a:bodyPr vert="horz" wrap="square" lIns="108000" tIns="180000" rIns="144000" bIns="216000" rtlCol="0" anchor="ctr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横</a:t>
            </a: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zh-CN" altLang="en-US" sz="2800" b="1" i="1" u="sng" dirty="0">
                <a:ln w="2540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文本</a:t>
            </a:r>
            <a:endParaRPr lang="en-US" altLang="zh-CN" sz="2800" b="1" i="1" u="sng" dirty="0">
              <a:ln w="254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32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12700" dist="38100" dir="2700000" sx="151000" sy="151000" algn="tl">
                    <a:srgbClr val="92D050">
                      <a:alpha val="43000"/>
                    </a:srgbClr>
                  </a:outerShdw>
                </a:effectLst>
              </a:rPr>
              <a:t>你好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12700" dist="38100" dir="2700000" sx="151000" sy="151000" algn="tl">
                  <a:srgbClr val="92D05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b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哈</a:t>
            </a:r>
            <a:endParaRPr lang="en-US" altLang="zh-CN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</a:t>
            </a:r>
            <a:endParaRPr lang="zh-CN" altLang="en-US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18059" y="2481943"/>
            <a:ext cx="1194512" cy="646331"/>
          </a:xfrm>
          <a:prstGeom prst="rect">
            <a:avLst/>
          </a:prstGeom>
          <a:noFill/>
        </p:spPr>
        <p:txBody>
          <a:bodyPr vert="eaVert" wrap="square" lIns="180000" tIns="93600" rIns="180000" bIns="93600" rtlCol="0">
            <a:spAutoFit/>
          </a:bodyPr>
          <a:lstStyle/>
          <a:p>
            <a:r>
              <a:rPr lang="zh-CN" altLang="en-US" dirty="0"/>
              <a:t>纵向文本框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  <a:endParaRPr lang="zh-CN" altLang="en-US" dirty="0"/>
          </a:p>
        </p:txBody>
      </p:sp>
      <p:sp>
        <p:nvSpPr>
          <p:cNvPr id="16" name="箭头: 右 15"/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  <a:endParaRPr lang="zh-CN" altLang="en-US" dirty="0"/>
          </a:p>
        </p:txBody>
      </p:sp>
      <p:sp>
        <p:nvSpPr>
          <p:cNvPr id="18" name="流程图: 内部贮存 17"/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2230320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628416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/>
        </p:nvSpPr>
        <p:spPr>
          <a:xfrm>
            <a:off x="2379606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83040" y="2458720"/>
            <a:ext cx="1361440" cy="369332"/>
          </a:xfrm>
          <a:custGeom>
            <a:avLst/>
            <a:gdLst>
              <a:gd name="connsiteX0" fmla="*/ 0 w 1361440"/>
              <a:gd name="connsiteY0" fmla="*/ 0 h 954593"/>
              <a:gd name="connsiteX1" fmla="*/ 1361440 w 1361440"/>
              <a:gd name="connsiteY1" fmla="*/ 0 h 954593"/>
              <a:gd name="connsiteX2" fmla="*/ 1361440 w 1361440"/>
              <a:gd name="connsiteY2" fmla="*/ 954593 h 954593"/>
              <a:gd name="connsiteX3" fmla="*/ 0 w 1361440"/>
              <a:gd name="connsiteY3" fmla="*/ 954593 h 954593"/>
              <a:gd name="connsiteX4" fmla="*/ 0 w 1361440"/>
              <a:gd name="connsiteY4" fmla="*/ 0 h 954593"/>
              <a:gd name="connsiteX0-1" fmla="*/ 0 w 1361440"/>
              <a:gd name="connsiteY0-2" fmla="*/ 756753 h 1711346"/>
              <a:gd name="connsiteX1-3" fmla="*/ 772160 w 1361440"/>
              <a:gd name="connsiteY1-4" fmla="*/ 0 h 1711346"/>
              <a:gd name="connsiteX2-5" fmla="*/ 1361440 w 1361440"/>
              <a:gd name="connsiteY2-6" fmla="*/ 756753 h 1711346"/>
              <a:gd name="connsiteX3-7" fmla="*/ 1361440 w 1361440"/>
              <a:gd name="connsiteY3-8" fmla="*/ 1711346 h 1711346"/>
              <a:gd name="connsiteX4-9" fmla="*/ 0 w 1361440"/>
              <a:gd name="connsiteY4-10" fmla="*/ 1711346 h 1711346"/>
              <a:gd name="connsiteX5" fmla="*/ 0 w 1361440"/>
              <a:gd name="connsiteY5" fmla="*/ 756753 h 17113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" y="connsiteY5"/>
              </a:cxn>
            </a:cxnLst>
            <a:rect l="l" t="t" r="r" b="b"/>
            <a:pathLst>
              <a:path w="1361440" h="1711346">
                <a:moveTo>
                  <a:pt x="0" y="756753"/>
                </a:moveTo>
                <a:cubicBezTo>
                  <a:pt x="311573" y="755115"/>
                  <a:pt x="460587" y="1638"/>
                  <a:pt x="772160" y="0"/>
                </a:cubicBezTo>
                <a:lnTo>
                  <a:pt x="1361440" y="756753"/>
                </a:lnTo>
                <a:lnTo>
                  <a:pt x="1361440" y="1711346"/>
                </a:lnTo>
                <a:lnTo>
                  <a:pt x="0" y="1711346"/>
                </a:lnTo>
                <a:lnTo>
                  <a:pt x="0" y="75675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11125">
            <a:solidFill>
              <a:schemeClr val="accent1">
                <a:shade val="15000"/>
                <a:alpha val="92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阿松大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/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Presentation</Application>
  <PresentationFormat>宽屏</PresentationFormat>
  <Paragraphs>85</Paragraphs>
  <Slides>12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测试</vt:lpstr>
      <vt:lpstr>自定义设计方案</vt:lpstr>
      <vt:lpstr>Word.Document.12</vt:lpstr>
      <vt:lpstr>PowerPoint.Show.12</vt:lpstr>
      <vt:lpstr>Excel.Sheet.12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howlw</cp:lastModifiedBy>
  <cp:revision>197</cp:revision>
  <dcterms:created xsi:type="dcterms:W3CDTF">2024-05-26T09:09:00Z</dcterms:created>
  <dcterms:modified xsi:type="dcterms:W3CDTF">2024-06-03T09:45:11Z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3F358BBE59074B9AAD039166EBA7A1AA_12</vt:lpwstr>
  </property>
  <property fmtid="{D5CDD505-2E9C-101B-9397-08002B2CF9AE}" pid="3" name="KSOProductBuildVer">
    <vt:lpwstr>1033-12.2.0.16909</vt:lpwstr>
  </property>
</Properties>
</file>